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21"/>
  </p:notesMasterIdLst>
  <p:sldIdLst>
    <p:sldId id="257" r:id="rId5"/>
    <p:sldId id="258" r:id="rId6"/>
    <p:sldId id="267" r:id="rId7"/>
    <p:sldId id="268" r:id="rId8"/>
    <p:sldId id="269" r:id="rId9"/>
    <p:sldId id="270" r:id="rId10"/>
    <p:sldId id="271" r:id="rId11"/>
    <p:sldId id="272" r:id="rId12"/>
    <p:sldId id="274" r:id="rId13"/>
    <p:sldId id="275" r:id="rId14"/>
    <p:sldId id="277" r:id="rId15"/>
    <p:sldId id="263" r:id="rId16"/>
    <p:sldId id="276" r:id="rId17"/>
    <p:sldId id="278" r:id="rId18"/>
    <p:sldId id="279" r:id="rId19"/>
    <p:sldId id="28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1"/>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F2DE63D5-997A-4646-A377-4702673A728D}">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992" autoAdjust="0"/>
    <p:restoredTop sz="95126" autoAdjust="0"/>
  </p:normalViewPr>
  <p:slideViewPr>
    <p:cSldViewPr snapToGrid="0">
      <p:cViewPr varScale="1">
        <p:scale>
          <a:sx n="73" d="100"/>
          <a:sy n="73" d="100"/>
        </p:scale>
        <p:origin x="-540" y="-102"/>
      </p:cViewPr>
      <p:guideLst>
        <p:guide orient="horz" pos="2160"/>
        <p:guide pos="3840"/>
      </p:guideLst>
    </p:cSldViewPr>
  </p:slideViewPr>
  <p:outlineViewPr>
    <p:cViewPr>
      <p:scale>
        <a:sx n="33" d="100"/>
        <a:sy n="33" d="100"/>
      </p:scale>
      <p:origin x="0" y="0"/>
    </p:cViewPr>
  </p:outlineViewPr>
  <p:notesTextViewPr>
    <p:cViewPr>
      <p:scale>
        <a:sx n="200" d="100"/>
        <a:sy n="2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9FE418-6208-424F-8CE4-87330D57E2CB}" type="doc">
      <dgm:prSet loTypeId="urn:microsoft.com/office/officeart/2008/layout/LinedList" loCatId="list" qsTypeId="urn:microsoft.com/office/officeart/2005/8/quickstyle/simple1" qsCatId="simple" csTypeId="urn:microsoft.com/office/officeart/2005/8/colors/colorful1#1" csCatId="colorful" phldr="1"/>
      <dgm:spPr/>
      <dgm:t>
        <a:bodyPr/>
        <a:lstStyle/>
        <a:p>
          <a:endParaRPr lang="en-US"/>
        </a:p>
      </dgm:t>
    </dgm:pt>
    <dgm:pt modelId="{EF7C6FD3-25C7-4A2E-8C6D-07CB64A3A785}">
      <dgm:prSet/>
      <dgm:spPr/>
      <dgm:t>
        <a:bodyPr/>
        <a:lstStyle/>
        <a:p>
          <a:r>
            <a:rPr lang="en-US" dirty="0"/>
            <a:t>Executive Summary</a:t>
          </a:r>
        </a:p>
      </dgm:t>
    </dgm:pt>
    <dgm:pt modelId="{6F9D275E-098B-45B2-97DF-11206B0F7F7E}" type="parTrans" cxnId="{2F46EE2B-EF59-4638-9A44-9BB01BFD947F}">
      <dgm:prSet/>
      <dgm:spPr/>
      <dgm:t>
        <a:bodyPr/>
        <a:lstStyle/>
        <a:p>
          <a:endParaRPr lang="en-US"/>
        </a:p>
      </dgm:t>
    </dgm:pt>
    <dgm:pt modelId="{E80EE239-836F-4355-88E7-B324CEC3739B}" type="sibTrans" cxnId="{2F46EE2B-EF59-4638-9A44-9BB01BFD947F}">
      <dgm:prSet/>
      <dgm:spPr/>
      <dgm:t>
        <a:bodyPr/>
        <a:lstStyle/>
        <a:p>
          <a:endParaRPr lang="en-US"/>
        </a:p>
      </dgm:t>
    </dgm:pt>
    <dgm:pt modelId="{6035CA83-452C-4B5F-BD35-8BE77ED22725}">
      <dgm:prSet/>
      <dgm:spPr/>
      <dgm:t>
        <a:bodyPr/>
        <a:lstStyle/>
        <a:p>
          <a:r>
            <a:rPr lang="en-US" dirty="0"/>
            <a:t>Organization/Product/Service</a:t>
          </a:r>
        </a:p>
      </dgm:t>
    </dgm:pt>
    <dgm:pt modelId="{BC33B8D9-5943-4535-823D-FCD717128636}" type="parTrans" cxnId="{C4FAC938-290E-41C2-89EF-4709730E4A68}">
      <dgm:prSet/>
      <dgm:spPr/>
      <dgm:t>
        <a:bodyPr/>
        <a:lstStyle/>
        <a:p>
          <a:endParaRPr lang="en-US"/>
        </a:p>
      </dgm:t>
    </dgm:pt>
    <dgm:pt modelId="{F3942F3C-46A5-480E-A427-7BE18FCD51B6}" type="sibTrans" cxnId="{C4FAC938-290E-41C2-89EF-4709730E4A68}">
      <dgm:prSet/>
      <dgm:spPr/>
      <dgm:t>
        <a:bodyPr/>
        <a:lstStyle/>
        <a:p>
          <a:endParaRPr lang="en-US"/>
        </a:p>
      </dgm:t>
    </dgm:pt>
    <dgm:pt modelId="{2AA2D10D-AD15-4701-80C7-D1ABD7B7B5D6}">
      <dgm:prSet/>
      <dgm:spPr/>
      <dgm:t>
        <a:bodyPr/>
        <a:lstStyle/>
        <a:p>
          <a:r>
            <a:rPr lang="en-US" dirty="0"/>
            <a:t>Benefits of Service</a:t>
          </a:r>
        </a:p>
      </dgm:t>
    </dgm:pt>
    <dgm:pt modelId="{AFC52460-5D49-49CE-A292-B824C6618DE3}" type="parTrans" cxnId="{E2BFB610-934E-4FB0-A4A2-237529E416A2}">
      <dgm:prSet/>
      <dgm:spPr/>
      <dgm:t>
        <a:bodyPr/>
        <a:lstStyle/>
        <a:p>
          <a:endParaRPr lang="en-US"/>
        </a:p>
      </dgm:t>
    </dgm:pt>
    <dgm:pt modelId="{DE438507-47B0-4431-806A-D57ECF86DF94}" type="sibTrans" cxnId="{E2BFB610-934E-4FB0-A4A2-237529E416A2}">
      <dgm:prSet/>
      <dgm:spPr/>
      <dgm:t>
        <a:bodyPr/>
        <a:lstStyle/>
        <a:p>
          <a:endParaRPr lang="en-US"/>
        </a:p>
      </dgm:t>
    </dgm:pt>
    <dgm:pt modelId="{E0F52147-DEDE-4BF5-B8AD-864F7D27EC95}">
      <dgm:prSet/>
      <dgm:spPr/>
      <dgm:t>
        <a:bodyPr/>
        <a:lstStyle/>
        <a:p>
          <a:r>
            <a:rPr lang="en-US" dirty="0"/>
            <a:t>Organizational Mission and Vision</a:t>
          </a:r>
        </a:p>
      </dgm:t>
    </dgm:pt>
    <dgm:pt modelId="{C9E07C9E-75CA-43D6-9223-0E57FAFF8A7B}" type="sibTrans" cxnId="{D4A7BCFF-FE87-4910-93AC-F3B0AF3092B6}">
      <dgm:prSet/>
      <dgm:spPr/>
      <dgm:t>
        <a:bodyPr/>
        <a:lstStyle/>
        <a:p>
          <a:endParaRPr lang="en-US"/>
        </a:p>
      </dgm:t>
    </dgm:pt>
    <dgm:pt modelId="{F71483E4-5D42-4448-8858-496C9862B391}" type="parTrans" cxnId="{D4A7BCFF-FE87-4910-93AC-F3B0AF3092B6}">
      <dgm:prSet/>
      <dgm:spPr/>
      <dgm:t>
        <a:bodyPr/>
        <a:lstStyle/>
        <a:p>
          <a:endParaRPr lang="en-US"/>
        </a:p>
      </dgm:t>
    </dgm:pt>
    <dgm:pt modelId="{51EB6D3C-8F79-406D-A802-ADA937B5EB39}">
      <dgm:prSet/>
      <dgm:spPr/>
      <dgm:t>
        <a:bodyPr/>
        <a:lstStyle/>
        <a:p>
          <a:r>
            <a:rPr lang="en-US" dirty="0"/>
            <a:t>Wake Forest Baptist Health SWOT</a:t>
          </a:r>
        </a:p>
      </dgm:t>
    </dgm:pt>
    <dgm:pt modelId="{AD9F7D67-B5C9-474D-BB28-A4E2B8F705F5}" type="parTrans" cxnId="{3319B4D1-CAD5-4273-9426-61D04888914E}">
      <dgm:prSet/>
      <dgm:spPr/>
      <dgm:t>
        <a:bodyPr/>
        <a:lstStyle/>
        <a:p>
          <a:endParaRPr lang="en-US"/>
        </a:p>
      </dgm:t>
    </dgm:pt>
    <dgm:pt modelId="{DAE4F2F6-E875-4DD5-A670-411733FA243A}" type="sibTrans" cxnId="{3319B4D1-CAD5-4273-9426-61D04888914E}">
      <dgm:prSet/>
      <dgm:spPr/>
      <dgm:t>
        <a:bodyPr/>
        <a:lstStyle/>
        <a:p>
          <a:endParaRPr lang="en-US"/>
        </a:p>
      </dgm:t>
    </dgm:pt>
    <dgm:pt modelId="{B7984A9D-5D69-40B8-A9C5-E54C8819242C}">
      <dgm:prSet/>
      <dgm:spPr/>
      <dgm:t>
        <a:bodyPr/>
        <a:lstStyle/>
        <a:p>
          <a:r>
            <a:rPr lang="en-US" dirty="0"/>
            <a:t>Product Differentiation</a:t>
          </a:r>
        </a:p>
      </dgm:t>
    </dgm:pt>
    <dgm:pt modelId="{F92099B4-CA04-4091-B8D1-38AACAA12F4F}" type="parTrans" cxnId="{26428D88-E804-4670-8C29-A700FA3669C5}">
      <dgm:prSet/>
      <dgm:spPr/>
      <dgm:t>
        <a:bodyPr/>
        <a:lstStyle/>
        <a:p>
          <a:endParaRPr lang="en-US"/>
        </a:p>
      </dgm:t>
    </dgm:pt>
    <dgm:pt modelId="{80998924-E854-4ACF-90E7-529C704A7BA5}" type="sibTrans" cxnId="{26428D88-E804-4670-8C29-A700FA3669C5}">
      <dgm:prSet/>
      <dgm:spPr/>
      <dgm:t>
        <a:bodyPr/>
        <a:lstStyle/>
        <a:p>
          <a:endParaRPr lang="en-US"/>
        </a:p>
      </dgm:t>
    </dgm:pt>
    <dgm:pt modelId="{3CC90227-0A82-423D-B85C-C6C43CB699B7}">
      <dgm:prSet/>
      <dgm:spPr/>
      <dgm:t>
        <a:bodyPr/>
        <a:lstStyle/>
        <a:p>
          <a:r>
            <a:rPr lang="en-US" dirty="0"/>
            <a:t>Marketing Approach</a:t>
          </a:r>
        </a:p>
      </dgm:t>
    </dgm:pt>
    <dgm:pt modelId="{90968218-50B0-4602-A4F4-807F8941C185}" type="parTrans" cxnId="{4F071C5F-03AD-4229-B940-74591B595165}">
      <dgm:prSet/>
      <dgm:spPr/>
      <dgm:t>
        <a:bodyPr/>
        <a:lstStyle/>
        <a:p>
          <a:endParaRPr lang="en-US"/>
        </a:p>
      </dgm:t>
    </dgm:pt>
    <dgm:pt modelId="{DE9D7491-B4F4-4104-BFEC-77C0621896A7}" type="sibTrans" cxnId="{4F071C5F-03AD-4229-B940-74591B595165}">
      <dgm:prSet/>
      <dgm:spPr/>
      <dgm:t>
        <a:bodyPr/>
        <a:lstStyle/>
        <a:p>
          <a:endParaRPr lang="en-US"/>
        </a:p>
      </dgm:t>
    </dgm:pt>
    <dgm:pt modelId="{68B7AAE6-3FA6-42AE-A26E-48B5AABA1B2B}">
      <dgm:prSet/>
      <dgm:spPr/>
      <dgm:t>
        <a:bodyPr/>
        <a:lstStyle/>
        <a:p>
          <a:r>
            <a:rPr lang="en-US" dirty="0"/>
            <a:t>Marketing Budget and Pricing</a:t>
          </a:r>
        </a:p>
      </dgm:t>
    </dgm:pt>
    <dgm:pt modelId="{04DD09C8-82F4-4682-B567-A5CA9C7E40BB}" type="parTrans" cxnId="{C6A7A4F9-B60B-47BF-8B55-3C16654AFE67}">
      <dgm:prSet/>
      <dgm:spPr/>
      <dgm:t>
        <a:bodyPr/>
        <a:lstStyle/>
        <a:p>
          <a:endParaRPr lang="en-US"/>
        </a:p>
      </dgm:t>
    </dgm:pt>
    <dgm:pt modelId="{D54CD01D-E393-4B4D-8105-AB6338C1BFA5}" type="sibTrans" cxnId="{C6A7A4F9-B60B-47BF-8B55-3C16654AFE67}">
      <dgm:prSet/>
      <dgm:spPr/>
      <dgm:t>
        <a:bodyPr/>
        <a:lstStyle/>
        <a:p>
          <a:endParaRPr lang="en-US"/>
        </a:p>
      </dgm:t>
    </dgm:pt>
    <dgm:pt modelId="{22BAD461-88CE-4E38-94F9-AE5CBA5BDE49}">
      <dgm:prSet/>
      <dgm:spPr/>
      <dgm:t>
        <a:bodyPr/>
        <a:lstStyle/>
        <a:p>
          <a:r>
            <a:rPr lang="en-US" dirty="0"/>
            <a:t>Service Distribution</a:t>
          </a:r>
        </a:p>
      </dgm:t>
    </dgm:pt>
    <dgm:pt modelId="{2205C71A-C4A2-4C33-9D28-D40A3BC68B73}" type="parTrans" cxnId="{39144459-EE0B-46D5-9BB4-C5D65A611A12}">
      <dgm:prSet/>
      <dgm:spPr/>
      <dgm:t>
        <a:bodyPr/>
        <a:lstStyle/>
        <a:p>
          <a:endParaRPr lang="en-US"/>
        </a:p>
      </dgm:t>
    </dgm:pt>
    <dgm:pt modelId="{0EF59799-DD36-4257-AC79-DD48CA20FABE}" type="sibTrans" cxnId="{39144459-EE0B-46D5-9BB4-C5D65A611A12}">
      <dgm:prSet/>
      <dgm:spPr/>
      <dgm:t>
        <a:bodyPr/>
        <a:lstStyle/>
        <a:p>
          <a:endParaRPr lang="en-US"/>
        </a:p>
      </dgm:t>
    </dgm:pt>
    <dgm:pt modelId="{0DCCC70D-D901-4B5D-A7D5-B21BE2F8C738}">
      <dgm:prSet/>
      <dgm:spPr/>
      <dgm:t>
        <a:bodyPr/>
        <a:lstStyle/>
        <a:p>
          <a:r>
            <a:rPr lang="en-US" dirty="0"/>
            <a:t>Effectiveness of Plan</a:t>
          </a:r>
        </a:p>
      </dgm:t>
    </dgm:pt>
    <dgm:pt modelId="{4EFD1917-4CDB-4FC9-9A0E-393DDF6DACF0}" type="parTrans" cxnId="{16960FA7-E2A7-4099-8FB7-92E0666083A2}">
      <dgm:prSet/>
      <dgm:spPr/>
      <dgm:t>
        <a:bodyPr/>
        <a:lstStyle/>
        <a:p>
          <a:endParaRPr lang="en-US"/>
        </a:p>
      </dgm:t>
    </dgm:pt>
    <dgm:pt modelId="{FFABACF5-583E-445B-85CD-1E4CC9A10114}" type="sibTrans" cxnId="{16960FA7-E2A7-4099-8FB7-92E0666083A2}">
      <dgm:prSet/>
      <dgm:spPr/>
      <dgm:t>
        <a:bodyPr/>
        <a:lstStyle/>
        <a:p>
          <a:endParaRPr lang="en-US"/>
        </a:p>
      </dgm:t>
    </dgm:pt>
    <dgm:pt modelId="{F5A20BCF-1B0B-4792-BD2B-E1311D0A8B88}">
      <dgm:prSet/>
      <dgm:spPr/>
      <dgm:t>
        <a:bodyPr/>
        <a:lstStyle/>
        <a:p>
          <a:r>
            <a:rPr lang="en-US" dirty="0"/>
            <a:t>Organizational Impact</a:t>
          </a:r>
        </a:p>
      </dgm:t>
    </dgm:pt>
    <dgm:pt modelId="{611D6D98-A3D7-4716-B9AD-D84D9EED0139}" type="parTrans" cxnId="{DC270592-D4DE-4635-99AD-58295C6C7F5D}">
      <dgm:prSet/>
      <dgm:spPr/>
      <dgm:t>
        <a:bodyPr/>
        <a:lstStyle/>
        <a:p>
          <a:endParaRPr lang="en-US"/>
        </a:p>
      </dgm:t>
    </dgm:pt>
    <dgm:pt modelId="{B8EF6352-6452-4486-B793-A97F4EBF5359}" type="sibTrans" cxnId="{DC270592-D4DE-4635-99AD-58295C6C7F5D}">
      <dgm:prSet/>
      <dgm:spPr/>
      <dgm:t>
        <a:bodyPr/>
        <a:lstStyle/>
        <a:p>
          <a:endParaRPr lang="en-US"/>
        </a:p>
      </dgm:t>
    </dgm:pt>
    <dgm:pt modelId="{CF1B1B03-2F0B-48FE-8480-242575E805DD}" type="pres">
      <dgm:prSet presAssocID="{A99FE418-6208-424F-8CE4-87330D57E2CB}" presName="vert0" presStyleCnt="0">
        <dgm:presLayoutVars>
          <dgm:dir/>
          <dgm:animOne val="branch"/>
          <dgm:animLvl val="lvl"/>
        </dgm:presLayoutVars>
      </dgm:prSet>
      <dgm:spPr/>
      <dgm:t>
        <a:bodyPr/>
        <a:lstStyle/>
        <a:p>
          <a:endParaRPr lang="en-US"/>
        </a:p>
      </dgm:t>
    </dgm:pt>
    <dgm:pt modelId="{F2F4CF89-3905-49D0-B374-7D083774FB4D}" type="pres">
      <dgm:prSet presAssocID="{EF7C6FD3-25C7-4A2E-8C6D-07CB64A3A785}" presName="thickLine" presStyleLbl="alignNode1" presStyleIdx="0" presStyleCnt="11"/>
      <dgm:spPr/>
    </dgm:pt>
    <dgm:pt modelId="{D9ABA594-BFFD-47D0-A9DE-40567168EEE9}" type="pres">
      <dgm:prSet presAssocID="{EF7C6FD3-25C7-4A2E-8C6D-07CB64A3A785}" presName="horz1" presStyleCnt="0"/>
      <dgm:spPr/>
    </dgm:pt>
    <dgm:pt modelId="{8FBAD6F4-CD4C-4F1B-AEC8-1B11690A7CBB}" type="pres">
      <dgm:prSet presAssocID="{EF7C6FD3-25C7-4A2E-8C6D-07CB64A3A785}" presName="tx1" presStyleLbl="revTx" presStyleIdx="0" presStyleCnt="11"/>
      <dgm:spPr/>
      <dgm:t>
        <a:bodyPr/>
        <a:lstStyle/>
        <a:p>
          <a:endParaRPr lang="en-US"/>
        </a:p>
      </dgm:t>
    </dgm:pt>
    <dgm:pt modelId="{75E675F7-CF15-4F56-9033-5B0433B78F06}" type="pres">
      <dgm:prSet presAssocID="{EF7C6FD3-25C7-4A2E-8C6D-07CB64A3A785}" presName="vert1" presStyleCnt="0"/>
      <dgm:spPr/>
    </dgm:pt>
    <dgm:pt modelId="{11A715C5-7963-4149-AAC1-F7BF07F42562}" type="pres">
      <dgm:prSet presAssocID="{6035CA83-452C-4B5F-BD35-8BE77ED22725}" presName="thickLine" presStyleLbl="alignNode1" presStyleIdx="1" presStyleCnt="11"/>
      <dgm:spPr/>
    </dgm:pt>
    <dgm:pt modelId="{2035851C-CF68-4E9A-82F9-B8035893FA96}" type="pres">
      <dgm:prSet presAssocID="{6035CA83-452C-4B5F-BD35-8BE77ED22725}" presName="horz1" presStyleCnt="0"/>
      <dgm:spPr/>
    </dgm:pt>
    <dgm:pt modelId="{D51538B3-088B-4D99-AB1D-FB276067CA0C}" type="pres">
      <dgm:prSet presAssocID="{6035CA83-452C-4B5F-BD35-8BE77ED22725}" presName="tx1" presStyleLbl="revTx" presStyleIdx="1" presStyleCnt="11"/>
      <dgm:spPr/>
      <dgm:t>
        <a:bodyPr/>
        <a:lstStyle/>
        <a:p>
          <a:endParaRPr lang="en-US"/>
        </a:p>
      </dgm:t>
    </dgm:pt>
    <dgm:pt modelId="{26293057-F2D5-45C6-BB2B-556B3798014E}" type="pres">
      <dgm:prSet presAssocID="{6035CA83-452C-4B5F-BD35-8BE77ED22725}" presName="vert1" presStyleCnt="0"/>
      <dgm:spPr/>
    </dgm:pt>
    <dgm:pt modelId="{572FB468-EA07-4A2C-BC6A-2F6F86C7D239}" type="pres">
      <dgm:prSet presAssocID="{E0F52147-DEDE-4BF5-B8AD-864F7D27EC95}" presName="thickLine" presStyleLbl="alignNode1" presStyleIdx="2" presStyleCnt="11"/>
      <dgm:spPr/>
    </dgm:pt>
    <dgm:pt modelId="{9D1ADFC2-A16E-48F8-B13A-39789960A4D5}" type="pres">
      <dgm:prSet presAssocID="{E0F52147-DEDE-4BF5-B8AD-864F7D27EC95}" presName="horz1" presStyleCnt="0"/>
      <dgm:spPr/>
    </dgm:pt>
    <dgm:pt modelId="{2F7F74DE-7B11-4382-93EB-BC659CF333F0}" type="pres">
      <dgm:prSet presAssocID="{E0F52147-DEDE-4BF5-B8AD-864F7D27EC95}" presName="tx1" presStyleLbl="revTx" presStyleIdx="2" presStyleCnt="11"/>
      <dgm:spPr/>
      <dgm:t>
        <a:bodyPr/>
        <a:lstStyle/>
        <a:p>
          <a:endParaRPr lang="en-US"/>
        </a:p>
      </dgm:t>
    </dgm:pt>
    <dgm:pt modelId="{3A2C41BC-8A11-43AE-A69F-82DA7F5D5584}" type="pres">
      <dgm:prSet presAssocID="{E0F52147-DEDE-4BF5-B8AD-864F7D27EC95}" presName="vert1" presStyleCnt="0"/>
      <dgm:spPr/>
    </dgm:pt>
    <dgm:pt modelId="{1AA7BA4F-57D5-44AD-A421-7342D5511F4B}" type="pres">
      <dgm:prSet presAssocID="{2AA2D10D-AD15-4701-80C7-D1ABD7B7B5D6}" presName="thickLine" presStyleLbl="alignNode1" presStyleIdx="3" presStyleCnt="11"/>
      <dgm:spPr/>
    </dgm:pt>
    <dgm:pt modelId="{E007725B-BA90-4DDA-A956-EE71C9F07E1C}" type="pres">
      <dgm:prSet presAssocID="{2AA2D10D-AD15-4701-80C7-D1ABD7B7B5D6}" presName="horz1" presStyleCnt="0"/>
      <dgm:spPr/>
    </dgm:pt>
    <dgm:pt modelId="{B121CC48-62CE-4D32-9220-37E603736124}" type="pres">
      <dgm:prSet presAssocID="{2AA2D10D-AD15-4701-80C7-D1ABD7B7B5D6}" presName="tx1" presStyleLbl="revTx" presStyleIdx="3" presStyleCnt="11"/>
      <dgm:spPr/>
      <dgm:t>
        <a:bodyPr/>
        <a:lstStyle/>
        <a:p>
          <a:endParaRPr lang="en-US"/>
        </a:p>
      </dgm:t>
    </dgm:pt>
    <dgm:pt modelId="{8942D643-3A81-4DBB-A750-C5F8ADBB96F2}" type="pres">
      <dgm:prSet presAssocID="{2AA2D10D-AD15-4701-80C7-D1ABD7B7B5D6}" presName="vert1" presStyleCnt="0"/>
      <dgm:spPr/>
    </dgm:pt>
    <dgm:pt modelId="{CDBB8A5E-B4FE-462F-A17F-1D8FEE6AA71A}" type="pres">
      <dgm:prSet presAssocID="{51EB6D3C-8F79-406D-A802-ADA937B5EB39}" presName="thickLine" presStyleLbl="alignNode1" presStyleIdx="4" presStyleCnt="11"/>
      <dgm:spPr/>
    </dgm:pt>
    <dgm:pt modelId="{055B6DA5-C921-45D9-BC8E-9882B4256BA6}" type="pres">
      <dgm:prSet presAssocID="{51EB6D3C-8F79-406D-A802-ADA937B5EB39}" presName="horz1" presStyleCnt="0"/>
      <dgm:spPr/>
    </dgm:pt>
    <dgm:pt modelId="{52CC93D4-BE03-4CC7-B28C-1CCB8686B840}" type="pres">
      <dgm:prSet presAssocID="{51EB6D3C-8F79-406D-A802-ADA937B5EB39}" presName="tx1" presStyleLbl="revTx" presStyleIdx="4" presStyleCnt="11"/>
      <dgm:spPr/>
      <dgm:t>
        <a:bodyPr/>
        <a:lstStyle/>
        <a:p>
          <a:endParaRPr lang="en-US"/>
        </a:p>
      </dgm:t>
    </dgm:pt>
    <dgm:pt modelId="{FF84AAEA-C547-4DCD-9000-9278404233DF}" type="pres">
      <dgm:prSet presAssocID="{51EB6D3C-8F79-406D-A802-ADA937B5EB39}" presName="vert1" presStyleCnt="0"/>
      <dgm:spPr/>
    </dgm:pt>
    <dgm:pt modelId="{E335590A-AA63-49D1-81D9-5B3F14A489FC}" type="pres">
      <dgm:prSet presAssocID="{B7984A9D-5D69-40B8-A9C5-E54C8819242C}" presName="thickLine" presStyleLbl="alignNode1" presStyleIdx="5" presStyleCnt="11"/>
      <dgm:spPr/>
    </dgm:pt>
    <dgm:pt modelId="{76EF69A2-D783-43D0-A7E3-0FEC65E3AEDE}" type="pres">
      <dgm:prSet presAssocID="{B7984A9D-5D69-40B8-A9C5-E54C8819242C}" presName="horz1" presStyleCnt="0"/>
      <dgm:spPr/>
    </dgm:pt>
    <dgm:pt modelId="{4673A734-3F42-4E7E-9FE7-CD7B116434E1}" type="pres">
      <dgm:prSet presAssocID="{B7984A9D-5D69-40B8-A9C5-E54C8819242C}" presName="tx1" presStyleLbl="revTx" presStyleIdx="5" presStyleCnt="11"/>
      <dgm:spPr/>
      <dgm:t>
        <a:bodyPr/>
        <a:lstStyle/>
        <a:p>
          <a:endParaRPr lang="en-US"/>
        </a:p>
      </dgm:t>
    </dgm:pt>
    <dgm:pt modelId="{F6829867-EEB2-40F5-B736-CBFAD1C9EE7C}" type="pres">
      <dgm:prSet presAssocID="{B7984A9D-5D69-40B8-A9C5-E54C8819242C}" presName="vert1" presStyleCnt="0"/>
      <dgm:spPr/>
    </dgm:pt>
    <dgm:pt modelId="{7C6634C3-0120-449A-9917-B8BCC4237FD8}" type="pres">
      <dgm:prSet presAssocID="{3CC90227-0A82-423D-B85C-C6C43CB699B7}" presName="thickLine" presStyleLbl="alignNode1" presStyleIdx="6" presStyleCnt="11"/>
      <dgm:spPr/>
    </dgm:pt>
    <dgm:pt modelId="{53CA930B-222F-47BD-BD24-61F16CCE1B7A}" type="pres">
      <dgm:prSet presAssocID="{3CC90227-0A82-423D-B85C-C6C43CB699B7}" presName="horz1" presStyleCnt="0"/>
      <dgm:spPr/>
    </dgm:pt>
    <dgm:pt modelId="{5939129C-125C-4D51-B507-1051DDE30788}" type="pres">
      <dgm:prSet presAssocID="{3CC90227-0A82-423D-B85C-C6C43CB699B7}" presName="tx1" presStyleLbl="revTx" presStyleIdx="6" presStyleCnt="11"/>
      <dgm:spPr/>
      <dgm:t>
        <a:bodyPr/>
        <a:lstStyle/>
        <a:p>
          <a:endParaRPr lang="en-US"/>
        </a:p>
      </dgm:t>
    </dgm:pt>
    <dgm:pt modelId="{7B79B6E7-39C5-4548-A285-A313E58D7310}" type="pres">
      <dgm:prSet presAssocID="{3CC90227-0A82-423D-B85C-C6C43CB699B7}" presName="vert1" presStyleCnt="0"/>
      <dgm:spPr/>
    </dgm:pt>
    <dgm:pt modelId="{46BD3893-E35C-4811-93FE-4D3EF52A8CC2}" type="pres">
      <dgm:prSet presAssocID="{68B7AAE6-3FA6-42AE-A26E-48B5AABA1B2B}" presName="thickLine" presStyleLbl="alignNode1" presStyleIdx="7" presStyleCnt="11"/>
      <dgm:spPr/>
    </dgm:pt>
    <dgm:pt modelId="{133E9AFB-1581-4674-885D-8CDCE03EE6C6}" type="pres">
      <dgm:prSet presAssocID="{68B7AAE6-3FA6-42AE-A26E-48B5AABA1B2B}" presName="horz1" presStyleCnt="0"/>
      <dgm:spPr/>
    </dgm:pt>
    <dgm:pt modelId="{ADB2DAF5-1999-4588-A43F-4F23522F3F3D}" type="pres">
      <dgm:prSet presAssocID="{68B7AAE6-3FA6-42AE-A26E-48B5AABA1B2B}" presName="tx1" presStyleLbl="revTx" presStyleIdx="7" presStyleCnt="11"/>
      <dgm:spPr/>
      <dgm:t>
        <a:bodyPr/>
        <a:lstStyle/>
        <a:p>
          <a:endParaRPr lang="en-US"/>
        </a:p>
      </dgm:t>
    </dgm:pt>
    <dgm:pt modelId="{BF8939CC-4372-4402-93A3-955FFB49A0B1}" type="pres">
      <dgm:prSet presAssocID="{68B7AAE6-3FA6-42AE-A26E-48B5AABA1B2B}" presName="vert1" presStyleCnt="0"/>
      <dgm:spPr/>
    </dgm:pt>
    <dgm:pt modelId="{C8CFACD8-ADA7-4285-8FB3-053B3F4FE2BE}" type="pres">
      <dgm:prSet presAssocID="{22BAD461-88CE-4E38-94F9-AE5CBA5BDE49}" presName="thickLine" presStyleLbl="alignNode1" presStyleIdx="8" presStyleCnt="11"/>
      <dgm:spPr/>
    </dgm:pt>
    <dgm:pt modelId="{CD00CDE1-8195-4960-9AB0-AA4DA3223B05}" type="pres">
      <dgm:prSet presAssocID="{22BAD461-88CE-4E38-94F9-AE5CBA5BDE49}" presName="horz1" presStyleCnt="0"/>
      <dgm:spPr/>
    </dgm:pt>
    <dgm:pt modelId="{46CE9E99-03FF-43F0-81CD-F580A3446986}" type="pres">
      <dgm:prSet presAssocID="{22BAD461-88CE-4E38-94F9-AE5CBA5BDE49}" presName="tx1" presStyleLbl="revTx" presStyleIdx="8" presStyleCnt="11"/>
      <dgm:spPr/>
      <dgm:t>
        <a:bodyPr/>
        <a:lstStyle/>
        <a:p>
          <a:endParaRPr lang="en-US"/>
        </a:p>
      </dgm:t>
    </dgm:pt>
    <dgm:pt modelId="{103D1EDE-A733-4667-A0D6-0AC3D765F8C5}" type="pres">
      <dgm:prSet presAssocID="{22BAD461-88CE-4E38-94F9-AE5CBA5BDE49}" presName="vert1" presStyleCnt="0"/>
      <dgm:spPr/>
    </dgm:pt>
    <dgm:pt modelId="{BDB6441F-8548-4BA4-8E7C-F0CAD6B43771}" type="pres">
      <dgm:prSet presAssocID="{0DCCC70D-D901-4B5D-A7D5-B21BE2F8C738}" presName="thickLine" presStyleLbl="alignNode1" presStyleIdx="9" presStyleCnt="11"/>
      <dgm:spPr/>
    </dgm:pt>
    <dgm:pt modelId="{C598CF18-B383-48F7-B73D-26E97BCE9428}" type="pres">
      <dgm:prSet presAssocID="{0DCCC70D-D901-4B5D-A7D5-B21BE2F8C738}" presName="horz1" presStyleCnt="0"/>
      <dgm:spPr/>
    </dgm:pt>
    <dgm:pt modelId="{A98DC8B6-34A4-4B1A-BF65-08BFF03532CA}" type="pres">
      <dgm:prSet presAssocID="{0DCCC70D-D901-4B5D-A7D5-B21BE2F8C738}" presName="tx1" presStyleLbl="revTx" presStyleIdx="9" presStyleCnt="11"/>
      <dgm:spPr/>
      <dgm:t>
        <a:bodyPr/>
        <a:lstStyle/>
        <a:p>
          <a:endParaRPr lang="en-US"/>
        </a:p>
      </dgm:t>
    </dgm:pt>
    <dgm:pt modelId="{0FBA39C6-D77A-4AE8-92A1-7A26E665F2B4}" type="pres">
      <dgm:prSet presAssocID="{0DCCC70D-D901-4B5D-A7D5-B21BE2F8C738}" presName="vert1" presStyleCnt="0"/>
      <dgm:spPr/>
    </dgm:pt>
    <dgm:pt modelId="{FFE08F38-CA34-4ED2-8C23-F6AB89A54BD6}" type="pres">
      <dgm:prSet presAssocID="{F5A20BCF-1B0B-4792-BD2B-E1311D0A8B88}" presName="thickLine" presStyleLbl="alignNode1" presStyleIdx="10" presStyleCnt="11"/>
      <dgm:spPr/>
    </dgm:pt>
    <dgm:pt modelId="{FBA7E4E8-DE7D-489D-99BC-E3E37306BB0D}" type="pres">
      <dgm:prSet presAssocID="{F5A20BCF-1B0B-4792-BD2B-E1311D0A8B88}" presName="horz1" presStyleCnt="0"/>
      <dgm:spPr/>
    </dgm:pt>
    <dgm:pt modelId="{C1B8F0D5-D843-40E6-826C-3C11DAD836FA}" type="pres">
      <dgm:prSet presAssocID="{F5A20BCF-1B0B-4792-BD2B-E1311D0A8B88}" presName="tx1" presStyleLbl="revTx" presStyleIdx="10" presStyleCnt="11"/>
      <dgm:spPr/>
      <dgm:t>
        <a:bodyPr/>
        <a:lstStyle/>
        <a:p>
          <a:endParaRPr lang="en-US"/>
        </a:p>
      </dgm:t>
    </dgm:pt>
    <dgm:pt modelId="{E4AB1036-916F-479D-BD77-7F0444CBBBD6}" type="pres">
      <dgm:prSet presAssocID="{F5A20BCF-1B0B-4792-BD2B-E1311D0A8B88}" presName="vert1" presStyleCnt="0"/>
      <dgm:spPr/>
    </dgm:pt>
  </dgm:ptLst>
  <dgm:cxnLst>
    <dgm:cxn modelId="{D4A7BCFF-FE87-4910-93AC-F3B0AF3092B6}" srcId="{A99FE418-6208-424F-8CE4-87330D57E2CB}" destId="{E0F52147-DEDE-4BF5-B8AD-864F7D27EC95}" srcOrd="2" destOrd="0" parTransId="{F71483E4-5D42-4448-8858-496C9862B391}" sibTransId="{C9E07C9E-75CA-43D6-9223-0E57FAFF8A7B}"/>
    <dgm:cxn modelId="{494B75A7-38B7-4F8C-982A-2B3A3CF7F83B}" type="presOf" srcId="{B7984A9D-5D69-40B8-A9C5-E54C8819242C}" destId="{4673A734-3F42-4E7E-9FE7-CD7B116434E1}" srcOrd="0" destOrd="0" presId="urn:microsoft.com/office/officeart/2008/layout/LinedList"/>
    <dgm:cxn modelId="{563A2E64-A50A-408C-8082-3F8E6382F641}" type="presOf" srcId="{0DCCC70D-D901-4B5D-A7D5-B21BE2F8C738}" destId="{A98DC8B6-34A4-4B1A-BF65-08BFF03532CA}" srcOrd="0" destOrd="0" presId="urn:microsoft.com/office/officeart/2008/layout/LinedList"/>
    <dgm:cxn modelId="{3319B4D1-CAD5-4273-9426-61D04888914E}" srcId="{A99FE418-6208-424F-8CE4-87330D57E2CB}" destId="{51EB6D3C-8F79-406D-A802-ADA937B5EB39}" srcOrd="4" destOrd="0" parTransId="{AD9F7D67-B5C9-474D-BB28-A4E2B8F705F5}" sibTransId="{DAE4F2F6-E875-4DD5-A670-411733FA243A}"/>
    <dgm:cxn modelId="{9E4EA507-40E8-455B-B7AE-9B9163531464}" type="presOf" srcId="{EF7C6FD3-25C7-4A2E-8C6D-07CB64A3A785}" destId="{8FBAD6F4-CD4C-4F1B-AEC8-1B11690A7CBB}" srcOrd="0" destOrd="0" presId="urn:microsoft.com/office/officeart/2008/layout/LinedList"/>
    <dgm:cxn modelId="{16960FA7-E2A7-4099-8FB7-92E0666083A2}" srcId="{A99FE418-6208-424F-8CE4-87330D57E2CB}" destId="{0DCCC70D-D901-4B5D-A7D5-B21BE2F8C738}" srcOrd="9" destOrd="0" parTransId="{4EFD1917-4CDB-4FC9-9A0E-393DDF6DACF0}" sibTransId="{FFABACF5-583E-445B-85CD-1E4CC9A10114}"/>
    <dgm:cxn modelId="{DC270592-D4DE-4635-99AD-58295C6C7F5D}" srcId="{A99FE418-6208-424F-8CE4-87330D57E2CB}" destId="{F5A20BCF-1B0B-4792-BD2B-E1311D0A8B88}" srcOrd="10" destOrd="0" parTransId="{611D6D98-A3D7-4716-B9AD-D84D9EED0139}" sibTransId="{B8EF6352-6452-4486-B793-A97F4EBF5359}"/>
    <dgm:cxn modelId="{C63EFE50-ACE6-4A93-B637-6C4F21DD0BD6}" type="presOf" srcId="{6035CA83-452C-4B5F-BD35-8BE77ED22725}" destId="{D51538B3-088B-4D99-AB1D-FB276067CA0C}" srcOrd="0" destOrd="0" presId="urn:microsoft.com/office/officeart/2008/layout/LinedList"/>
    <dgm:cxn modelId="{2F46EE2B-EF59-4638-9A44-9BB01BFD947F}" srcId="{A99FE418-6208-424F-8CE4-87330D57E2CB}" destId="{EF7C6FD3-25C7-4A2E-8C6D-07CB64A3A785}" srcOrd="0" destOrd="0" parTransId="{6F9D275E-098B-45B2-97DF-11206B0F7F7E}" sibTransId="{E80EE239-836F-4355-88E7-B324CEC3739B}"/>
    <dgm:cxn modelId="{26428D88-E804-4670-8C29-A700FA3669C5}" srcId="{A99FE418-6208-424F-8CE4-87330D57E2CB}" destId="{B7984A9D-5D69-40B8-A9C5-E54C8819242C}" srcOrd="5" destOrd="0" parTransId="{F92099B4-CA04-4091-B8D1-38AACAA12F4F}" sibTransId="{80998924-E854-4ACF-90E7-529C704A7BA5}"/>
    <dgm:cxn modelId="{5C739B5B-A09F-4685-8C55-55315403096D}" type="presOf" srcId="{22BAD461-88CE-4E38-94F9-AE5CBA5BDE49}" destId="{46CE9E99-03FF-43F0-81CD-F580A3446986}" srcOrd="0" destOrd="0" presId="urn:microsoft.com/office/officeart/2008/layout/LinedList"/>
    <dgm:cxn modelId="{C6A7A4F9-B60B-47BF-8B55-3C16654AFE67}" srcId="{A99FE418-6208-424F-8CE4-87330D57E2CB}" destId="{68B7AAE6-3FA6-42AE-A26E-48B5AABA1B2B}" srcOrd="7" destOrd="0" parTransId="{04DD09C8-82F4-4682-B567-A5CA9C7E40BB}" sibTransId="{D54CD01D-E393-4B4D-8105-AB6338C1BFA5}"/>
    <dgm:cxn modelId="{C4FAC938-290E-41C2-89EF-4709730E4A68}" srcId="{A99FE418-6208-424F-8CE4-87330D57E2CB}" destId="{6035CA83-452C-4B5F-BD35-8BE77ED22725}" srcOrd="1" destOrd="0" parTransId="{BC33B8D9-5943-4535-823D-FCD717128636}" sibTransId="{F3942F3C-46A5-480E-A427-7BE18FCD51B6}"/>
    <dgm:cxn modelId="{E2BFB610-934E-4FB0-A4A2-237529E416A2}" srcId="{A99FE418-6208-424F-8CE4-87330D57E2CB}" destId="{2AA2D10D-AD15-4701-80C7-D1ABD7B7B5D6}" srcOrd="3" destOrd="0" parTransId="{AFC52460-5D49-49CE-A292-B824C6618DE3}" sibTransId="{DE438507-47B0-4431-806A-D57ECF86DF94}"/>
    <dgm:cxn modelId="{9E5C672F-333A-4262-9E31-6A83933CBD2D}" type="presOf" srcId="{A99FE418-6208-424F-8CE4-87330D57E2CB}" destId="{CF1B1B03-2F0B-48FE-8480-242575E805DD}" srcOrd="0" destOrd="0" presId="urn:microsoft.com/office/officeart/2008/layout/LinedList"/>
    <dgm:cxn modelId="{39144459-EE0B-46D5-9BB4-C5D65A611A12}" srcId="{A99FE418-6208-424F-8CE4-87330D57E2CB}" destId="{22BAD461-88CE-4E38-94F9-AE5CBA5BDE49}" srcOrd="8" destOrd="0" parTransId="{2205C71A-C4A2-4C33-9D28-D40A3BC68B73}" sibTransId="{0EF59799-DD36-4257-AC79-DD48CA20FABE}"/>
    <dgm:cxn modelId="{15B1564F-8480-472E-ABC6-6AC32C6DFD7A}" type="presOf" srcId="{51EB6D3C-8F79-406D-A802-ADA937B5EB39}" destId="{52CC93D4-BE03-4CC7-B28C-1CCB8686B840}" srcOrd="0" destOrd="0" presId="urn:microsoft.com/office/officeart/2008/layout/LinedList"/>
    <dgm:cxn modelId="{D5DD432F-7AF6-4808-8B52-4D6DA40488A7}" type="presOf" srcId="{E0F52147-DEDE-4BF5-B8AD-864F7D27EC95}" destId="{2F7F74DE-7B11-4382-93EB-BC659CF333F0}" srcOrd="0" destOrd="0" presId="urn:microsoft.com/office/officeart/2008/layout/LinedList"/>
    <dgm:cxn modelId="{7F155CB3-C376-4BF5-8F94-4C0426D4D9BB}" type="presOf" srcId="{68B7AAE6-3FA6-42AE-A26E-48B5AABA1B2B}" destId="{ADB2DAF5-1999-4588-A43F-4F23522F3F3D}" srcOrd="0" destOrd="0" presId="urn:microsoft.com/office/officeart/2008/layout/LinedList"/>
    <dgm:cxn modelId="{E99923CB-1DBE-48FF-B7BC-FB7F5784ED82}" type="presOf" srcId="{F5A20BCF-1B0B-4792-BD2B-E1311D0A8B88}" destId="{C1B8F0D5-D843-40E6-826C-3C11DAD836FA}" srcOrd="0" destOrd="0" presId="urn:microsoft.com/office/officeart/2008/layout/LinedList"/>
    <dgm:cxn modelId="{FB0C042A-C012-4E1E-97B7-7572911C45B4}" type="presOf" srcId="{3CC90227-0A82-423D-B85C-C6C43CB699B7}" destId="{5939129C-125C-4D51-B507-1051DDE30788}" srcOrd="0" destOrd="0" presId="urn:microsoft.com/office/officeart/2008/layout/LinedList"/>
    <dgm:cxn modelId="{4F071C5F-03AD-4229-B940-74591B595165}" srcId="{A99FE418-6208-424F-8CE4-87330D57E2CB}" destId="{3CC90227-0A82-423D-B85C-C6C43CB699B7}" srcOrd="6" destOrd="0" parTransId="{90968218-50B0-4602-A4F4-807F8941C185}" sibTransId="{DE9D7491-B4F4-4104-BFEC-77C0621896A7}"/>
    <dgm:cxn modelId="{7FB80FF2-73B0-40A6-A120-516ABF23B73D}" type="presOf" srcId="{2AA2D10D-AD15-4701-80C7-D1ABD7B7B5D6}" destId="{B121CC48-62CE-4D32-9220-37E603736124}" srcOrd="0" destOrd="0" presId="urn:microsoft.com/office/officeart/2008/layout/LinedList"/>
    <dgm:cxn modelId="{F0FB6AF5-A8AD-4074-AC01-7456CB6AF500}" type="presParOf" srcId="{CF1B1B03-2F0B-48FE-8480-242575E805DD}" destId="{F2F4CF89-3905-49D0-B374-7D083774FB4D}" srcOrd="0" destOrd="0" presId="urn:microsoft.com/office/officeart/2008/layout/LinedList"/>
    <dgm:cxn modelId="{C9BB239F-3997-403B-8327-A86EE0EF9477}" type="presParOf" srcId="{CF1B1B03-2F0B-48FE-8480-242575E805DD}" destId="{D9ABA594-BFFD-47D0-A9DE-40567168EEE9}" srcOrd="1" destOrd="0" presId="urn:microsoft.com/office/officeart/2008/layout/LinedList"/>
    <dgm:cxn modelId="{3003DAEA-0281-48AD-9AAE-C940DBD8DB24}" type="presParOf" srcId="{D9ABA594-BFFD-47D0-A9DE-40567168EEE9}" destId="{8FBAD6F4-CD4C-4F1B-AEC8-1B11690A7CBB}" srcOrd="0" destOrd="0" presId="urn:microsoft.com/office/officeart/2008/layout/LinedList"/>
    <dgm:cxn modelId="{BC22B901-8795-4090-81FF-16C2CC373EF5}" type="presParOf" srcId="{D9ABA594-BFFD-47D0-A9DE-40567168EEE9}" destId="{75E675F7-CF15-4F56-9033-5B0433B78F06}" srcOrd="1" destOrd="0" presId="urn:microsoft.com/office/officeart/2008/layout/LinedList"/>
    <dgm:cxn modelId="{8F922EFB-7F96-48E6-B17A-20B0A47D3833}" type="presParOf" srcId="{CF1B1B03-2F0B-48FE-8480-242575E805DD}" destId="{11A715C5-7963-4149-AAC1-F7BF07F42562}" srcOrd="2" destOrd="0" presId="urn:microsoft.com/office/officeart/2008/layout/LinedList"/>
    <dgm:cxn modelId="{378355D4-268B-4C60-9168-D59D5FEA6434}" type="presParOf" srcId="{CF1B1B03-2F0B-48FE-8480-242575E805DD}" destId="{2035851C-CF68-4E9A-82F9-B8035893FA96}" srcOrd="3" destOrd="0" presId="urn:microsoft.com/office/officeart/2008/layout/LinedList"/>
    <dgm:cxn modelId="{D4E30FD1-5AE6-4863-80EE-C8A8F2CA9E88}" type="presParOf" srcId="{2035851C-CF68-4E9A-82F9-B8035893FA96}" destId="{D51538B3-088B-4D99-AB1D-FB276067CA0C}" srcOrd="0" destOrd="0" presId="urn:microsoft.com/office/officeart/2008/layout/LinedList"/>
    <dgm:cxn modelId="{BAA86CC9-D1D4-42FC-86DA-179ACFBA174D}" type="presParOf" srcId="{2035851C-CF68-4E9A-82F9-B8035893FA96}" destId="{26293057-F2D5-45C6-BB2B-556B3798014E}" srcOrd="1" destOrd="0" presId="urn:microsoft.com/office/officeart/2008/layout/LinedList"/>
    <dgm:cxn modelId="{447C4F54-A8BC-4AA8-BCD4-6C82E70A6723}" type="presParOf" srcId="{CF1B1B03-2F0B-48FE-8480-242575E805DD}" destId="{572FB468-EA07-4A2C-BC6A-2F6F86C7D239}" srcOrd="4" destOrd="0" presId="urn:microsoft.com/office/officeart/2008/layout/LinedList"/>
    <dgm:cxn modelId="{E8D7A288-1DC5-4DA8-8FEA-41DA38D6052F}" type="presParOf" srcId="{CF1B1B03-2F0B-48FE-8480-242575E805DD}" destId="{9D1ADFC2-A16E-48F8-B13A-39789960A4D5}" srcOrd="5" destOrd="0" presId="urn:microsoft.com/office/officeart/2008/layout/LinedList"/>
    <dgm:cxn modelId="{B5133104-F23B-4D80-A617-9E0704196071}" type="presParOf" srcId="{9D1ADFC2-A16E-48F8-B13A-39789960A4D5}" destId="{2F7F74DE-7B11-4382-93EB-BC659CF333F0}" srcOrd="0" destOrd="0" presId="urn:microsoft.com/office/officeart/2008/layout/LinedList"/>
    <dgm:cxn modelId="{73BC578C-7DC6-41E0-8881-94BE53106A9B}" type="presParOf" srcId="{9D1ADFC2-A16E-48F8-B13A-39789960A4D5}" destId="{3A2C41BC-8A11-43AE-A69F-82DA7F5D5584}" srcOrd="1" destOrd="0" presId="urn:microsoft.com/office/officeart/2008/layout/LinedList"/>
    <dgm:cxn modelId="{A7E5EE82-3F5E-4055-8DD2-0C6075296AF1}" type="presParOf" srcId="{CF1B1B03-2F0B-48FE-8480-242575E805DD}" destId="{1AA7BA4F-57D5-44AD-A421-7342D5511F4B}" srcOrd="6" destOrd="0" presId="urn:microsoft.com/office/officeart/2008/layout/LinedList"/>
    <dgm:cxn modelId="{1D130BDC-9156-45CE-A030-DC98ADD5B86F}" type="presParOf" srcId="{CF1B1B03-2F0B-48FE-8480-242575E805DD}" destId="{E007725B-BA90-4DDA-A956-EE71C9F07E1C}" srcOrd="7" destOrd="0" presId="urn:microsoft.com/office/officeart/2008/layout/LinedList"/>
    <dgm:cxn modelId="{9FB1CC20-7A43-4ADF-AED2-6367E2249D6C}" type="presParOf" srcId="{E007725B-BA90-4DDA-A956-EE71C9F07E1C}" destId="{B121CC48-62CE-4D32-9220-37E603736124}" srcOrd="0" destOrd="0" presId="urn:microsoft.com/office/officeart/2008/layout/LinedList"/>
    <dgm:cxn modelId="{A2C03C30-03A9-48E0-999F-A5FFD1DC6311}" type="presParOf" srcId="{E007725B-BA90-4DDA-A956-EE71C9F07E1C}" destId="{8942D643-3A81-4DBB-A750-C5F8ADBB96F2}" srcOrd="1" destOrd="0" presId="urn:microsoft.com/office/officeart/2008/layout/LinedList"/>
    <dgm:cxn modelId="{FF6FA6EF-1607-4441-83A9-4C87255F16EF}" type="presParOf" srcId="{CF1B1B03-2F0B-48FE-8480-242575E805DD}" destId="{CDBB8A5E-B4FE-462F-A17F-1D8FEE6AA71A}" srcOrd="8" destOrd="0" presId="urn:microsoft.com/office/officeart/2008/layout/LinedList"/>
    <dgm:cxn modelId="{C1300911-3298-4433-8A6A-7C1FFAABCB87}" type="presParOf" srcId="{CF1B1B03-2F0B-48FE-8480-242575E805DD}" destId="{055B6DA5-C921-45D9-BC8E-9882B4256BA6}" srcOrd="9" destOrd="0" presId="urn:microsoft.com/office/officeart/2008/layout/LinedList"/>
    <dgm:cxn modelId="{47E00F99-81F5-48B0-8911-B6F364B8CE1B}" type="presParOf" srcId="{055B6DA5-C921-45D9-BC8E-9882B4256BA6}" destId="{52CC93D4-BE03-4CC7-B28C-1CCB8686B840}" srcOrd="0" destOrd="0" presId="urn:microsoft.com/office/officeart/2008/layout/LinedList"/>
    <dgm:cxn modelId="{C4B9FEC1-DACB-464E-B813-327CAC2775E6}" type="presParOf" srcId="{055B6DA5-C921-45D9-BC8E-9882B4256BA6}" destId="{FF84AAEA-C547-4DCD-9000-9278404233DF}" srcOrd="1" destOrd="0" presId="urn:microsoft.com/office/officeart/2008/layout/LinedList"/>
    <dgm:cxn modelId="{D80F902D-F2AD-4B7C-A830-6CDB531B5048}" type="presParOf" srcId="{CF1B1B03-2F0B-48FE-8480-242575E805DD}" destId="{E335590A-AA63-49D1-81D9-5B3F14A489FC}" srcOrd="10" destOrd="0" presId="urn:microsoft.com/office/officeart/2008/layout/LinedList"/>
    <dgm:cxn modelId="{26B8FA75-FF94-4862-9CF3-67509C1EA6F3}" type="presParOf" srcId="{CF1B1B03-2F0B-48FE-8480-242575E805DD}" destId="{76EF69A2-D783-43D0-A7E3-0FEC65E3AEDE}" srcOrd="11" destOrd="0" presId="urn:microsoft.com/office/officeart/2008/layout/LinedList"/>
    <dgm:cxn modelId="{72F37C8C-BF99-4364-8FBE-4723BDB2C813}" type="presParOf" srcId="{76EF69A2-D783-43D0-A7E3-0FEC65E3AEDE}" destId="{4673A734-3F42-4E7E-9FE7-CD7B116434E1}" srcOrd="0" destOrd="0" presId="urn:microsoft.com/office/officeart/2008/layout/LinedList"/>
    <dgm:cxn modelId="{AB63EAC3-CB8D-413D-8D47-C4C0E369DEC5}" type="presParOf" srcId="{76EF69A2-D783-43D0-A7E3-0FEC65E3AEDE}" destId="{F6829867-EEB2-40F5-B736-CBFAD1C9EE7C}" srcOrd="1" destOrd="0" presId="urn:microsoft.com/office/officeart/2008/layout/LinedList"/>
    <dgm:cxn modelId="{79189518-912B-4F2A-94E8-978899FFEBD2}" type="presParOf" srcId="{CF1B1B03-2F0B-48FE-8480-242575E805DD}" destId="{7C6634C3-0120-449A-9917-B8BCC4237FD8}" srcOrd="12" destOrd="0" presId="urn:microsoft.com/office/officeart/2008/layout/LinedList"/>
    <dgm:cxn modelId="{F6BDE34D-8A4E-4A25-B8A3-362410DA43A3}" type="presParOf" srcId="{CF1B1B03-2F0B-48FE-8480-242575E805DD}" destId="{53CA930B-222F-47BD-BD24-61F16CCE1B7A}" srcOrd="13" destOrd="0" presId="urn:microsoft.com/office/officeart/2008/layout/LinedList"/>
    <dgm:cxn modelId="{FCA39798-C528-48CE-A1A3-5123EBE03104}" type="presParOf" srcId="{53CA930B-222F-47BD-BD24-61F16CCE1B7A}" destId="{5939129C-125C-4D51-B507-1051DDE30788}" srcOrd="0" destOrd="0" presId="urn:microsoft.com/office/officeart/2008/layout/LinedList"/>
    <dgm:cxn modelId="{22839C07-54D7-47B0-99EE-EFA7689CDA42}" type="presParOf" srcId="{53CA930B-222F-47BD-BD24-61F16CCE1B7A}" destId="{7B79B6E7-39C5-4548-A285-A313E58D7310}" srcOrd="1" destOrd="0" presId="urn:microsoft.com/office/officeart/2008/layout/LinedList"/>
    <dgm:cxn modelId="{C68C2F78-0978-4BE1-898C-DBBBFD85DB47}" type="presParOf" srcId="{CF1B1B03-2F0B-48FE-8480-242575E805DD}" destId="{46BD3893-E35C-4811-93FE-4D3EF52A8CC2}" srcOrd="14" destOrd="0" presId="urn:microsoft.com/office/officeart/2008/layout/LinedList"/>
    <dgm:cxn modelId="{34E23225-CDD2-4EE0-AAB7-A53564E85AA5}" type="presParOf" srcId="{CF1B1B03-2F0B-48FE-8480-242575E805DD}" destId="{133E9AFB-1581-4674-885D-8CDCE03EE6C6}" srcOrd="15" destOrd="0" presId="urn:microsoft.com/office/officeart/2008/layout/LinedList"/>
    <dgm:cxn modelId="{64BB55EB-8B39-4BD0-9114-FD790D48AD92}" type="presParOf" srcId="{133E9AFB-1581-4674-885D-8CDCE03EE6C6}" destId="{ADB2DAF5-1999-4588-A43F-4F23522F3F3D}" srcOrd="0" destOrd="0" presId="urn:microsoft.com/office/officeart/2008/layout/LinedList"/>
    <dgm:cxn modelId="{E0C221BF-8C42-4591-9814-7F275DA8EFB5}" type="presParOf" srcId="{133E9AFB-1581-4674-885D-8CDCE03EE6C6}" destId="{BF8939CC-4372-4402-93A3-955FFB49A0B1}" srcOrd="1" destOrd="0" presId="urn:microsoft.com/office/officeart/2008/layout/LinedList"/>
    <dgm:cxn modelId="{D45BDEE5-E1C1-449F-8C7B-B4C19FFFF8D5}" type="presParOf" srcId="{CF1B1B03-2F0B-48FE-8480-242575E805DD}" destId="{C8CFACD8-ADA7-4285-8FB3-053B3F4FE2BE}" srcOrd="16" destOrd="0" presId="urn:microsoft.com/office/officeart/2008/layout/LinedList"/>
    <dgm:cxn modelId="{67B673ED-EB77-4D22-A2A0-4EA9F829878C}" type="presParOf" srcId="{CF1B1B03-2F0B-48FE-8480-242575E805DD}" destId="{CD00CDE1-8195-4960-9AB0-AA4DA3223B05}" srcOrd="17" destOrd="0" presId="urn:microsoft.com/office/officeart/2008/layout/LinedList"/>
    <dgm:cxn modelId="{C622A6F8-15A4-4744-B6C3-159E8B9C9843}" type="presParOf" srcId="{CD00CDE1-8195-4960-9AB0-AA4DA3223B05}" destId="{46CE9E99-03FF-43F0-81CD-F580A3446986}" srcOrd="0" destOrd="0" presId="urn:microsoft.com/office/officeart/2008/layout/LinedList"/>
    <dgm:cxn modelId="{A1DA1F5F-5F23-4707-B8D2-72EA02748203}" type="presParOf" srcId="{CD00CDE1-8195-4960-9AB0-AA4DA3223B05}" destId="{103D1EDE-A733-4667-A0D6-0AC3D765F8C5}" srcOrd="1" destOrd="0" presId="urn:microsoft.com/office/officeart/2008/layout/LinedList"/>
    <dgm:cxn modelId="{0F9F0CB0-86A2-46D2-B2F4-B1AA126A3AB9}" type="presParOf" srcId="{CF1B1B03-2F0B-48FE-8480-242575E805DD}" destId="{BDB6441F-8548-4BA4-8E7C-F0CAD6B43771}" srcOrd="18" destOrd="0" presId="urn:microsoft.com/office/officeart/2008/layout/LinedList"/>
    <dgm:cxn modelId="{6D7D1728-C9FA-404A-BE73-8E06A4788614}" type="presParOf" srcId="{CF1B1B03-2F0B-48FE-8480-242575E805DD}" destId="{C598CF18-B383-48F7-B73D-26E97BCE9428}" srcOrd="19" destOrd="0" presId="urn:microsoft.com/office/officeart/2008/layout/LinedList"/>
    <dgm:cxn modelId="{CAB8EB8F-E1E4-4323-9311-BC23D3DD5C89}" type="presParOf" srcId="{C598CF18-B383-48F7-B73D-26E97BCE9428}" destId="{A98DC8B6-34A4-4B1A-BF65-08BFF03532CA}" srcOrd="0" destOrd="0" presId="urn:microsoft.com/office/officeart/2008/layout/LinedList"/>
    <dgm:cxn modelId="{3C57CC8C-5F4D-4FAA-9A11-90E9E1F0C606}" type="presParOf" srcId="{C598CF18-B383-48F7-B73D-26E97BCE9428}" destId="{0FBA39C6-D77A-4AE8-92A1-7A26E665F2B4}" srcOrd="1" destOrd="0" presId="urn:microsoft.com/office/officeart/2008/layout/LinedList"/>
    <dgm:cxn modelId="{D8B5ECCE-21EE-4BB0-A610-AE067BBC9A92}" type="presParOf" srcId="{CF1B1B03-2F0B-48FE-8480-242575E805DD}" destId="{FFE08F38-CA34-4ED2-8C23-F6AB89A54BD6}" srcOrd="20" destOrd="0" presId="urn:microsoft.com/office/officeart/2008/layout/LinedList"/>
    <dgm:cxn modelId="{458918A0-D04B-48C2-BA57-FC70EA897807}" type="presParOf" srcId="{CF1B1B03-2F0B-48FE-8480-242575E805DD}" destId="{FBA7E4E8-DE7D-489D-99BC-E3E37306BB0D}" srcOrd="21" destOrd="0" presId="urn:microsoft.com/office/officeart/2008/layout/LinedList"/>
    <dgm:cxn modelId="{4D026731-00C3-4CC5-B3A2-0C55DBCDECA2}" type="presParOf" srcId="{FBA7E4E8-DE7D-489D-99BC-E3E37306BB0D}" destId="{C1B8F0D5-D843-40E6-826C-3C11DAD836FA}" srcOrd="0" destOrd="0" presId="urn:microsoft.com/office/officeart/2008/layout/LinedList"/>
    <dgm:cxn modelId="{8265B688-97D5-4761-8F26-F6A3338F3428}" type="presParOf" srcId="{FBA7E4E8-DE7D-489D-99BC-E3E37306BB0D}" destId="{E4AB1036-916F-479D-BD77-7F0444CBBBD6}" srcOrd="1" destOrd="0" presId="urn:microsoft.com/office/officeart/2008/layout/LinedLis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F4CF89-3905-49D0-B374-7D083774FB4D}">
      <dsp:nvSpPr>
        <dsp:cNvPr id="0" name=""/>
        <dsp:cNvSpPr/>
      </dsp:nvSpPr>
      <dsp:spPr>
        <a:xfrm>
          <a:off x="0" y="2492"/>
          <a:ext cx="68770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BAD6F4-CD4C-4F1B-AEC8-1B11690A7CBB}">
      <dsp:nvSpPr>
        <dsp:cNvPr id="0" name=""/>
        <dsp:cNvSpPr/>
      </dsp:nvSpPr>
      <dsp:spPr>
        <a:xfrm>
          <a:off x="0" y="2492"/>
          <a:ext cx="6877050" cy="463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Executive Summary</a:t>
          </a:r>
        </a:p>
      </dsp:txBody>
      <dsp:txXfrm>
        <a:off x="0" y="2492"/>
        <a:ext cx="6877050" cy="463674"/>
      </dsp:txXfrm>
    </dsp:sp>
    <dsp:sp modelId="{11A715C5-7963-4149-AAC1-F7BF07F42562}">
      <dsp:nvSpPr>
        <dsp:cNvPr id="0" name=""/>
        <dsp:cNvSpPr/>
      </dsp:nvSpPr>
      <dsp:spPr>
        <a:xfrm>
          <a:off x="0" y="466166"/>
          <a:ext cx="6877050"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1538B3-088B-4D99-AB1D-FB276067CA0C}">
      <dsp:nvSpPr>
        <dsp:cNvPr id="0" name=""/>
        <dsp:cNvSpPr/>
      </dsp:nvSpPr>
      <dsp:spPr>
        <a:xfrm>
          <a:off x="0" y="466166"/>
          <a:ext cx="6877050" cy="463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Organization/Product/Service</a:t>
          </a:r>
        </a:p>
      </dsp:txBody>
      <dsp:txXfrm>
        <a:off x="0" y="466166"/>
        <a:ext cx="6877050" cy="463674"/>
      </dsp:txXfrm>
    </dsp:sp>
    <dsp:sp modelId="{572FB468-EA07-4A2C-BC6A-2F6F86C7D239}">
      <dsp:nvSpPr>
        <dsp:cNvPr id="0" name=""/>
        <dsp:cNvSpPr/>
      </dsp:nvSpPr>
      <dsp:spPr>
        <a:xfrm>
          <a:off x="0" y="929840"/>
          <a:ext cx="687705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7F74DE-7B11-4382-93EB-BC659CF333F0}">
      <dsp:nvSpPr>
        <dsp:cNvPr id="0" name=""/>
        <dsp:cNvSpPr/>
      </dsp:nvSpPr>
      <dsp:spPr>
        <a:xfrm>
          <a:off x="0" y="929840"/>
          <a:ext cx="6877050" cy="463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Organizational Mission and Vision</a:t>
          </a:r>
        </a:p>
      </dsp:txBody>
      <dsp:txXfrm>
        <a:off x="0" y="929840"/>
        <a:ext cx="6877050" cy="463674"/>
      </dsp:txXfrm>
    </dsp:sp>
    <dsp:sp modelId="{1AA7BA4F-57D5-44AD-A421-7342D5511F4B}">
      <dsp:nvSpPr>
        <dsp:cNvPr id="0" name=""/>
        <dsp:cNvSpPr/>
      </dsp:nvSpPr>
      <dsp:spPr>
        <a:xfrm>
          <a:off x="0" y="1393514"/>
          <a:ext cx="687705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21CC48-62CE-4D32-9220-37E603736124}">
      <dsp:nvSpPr>
        <dsp:cNvPr id="0" name=""/>
        <dsp:cNvSpPr/>
      </dsp:nvSpPr>
      <dsp:spPr>
        <a:xfrm>
          <a:off x="0" y="1393514"/>
          <a:ext cx="6877050" cy="463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Benefits of Service</a:t>
          </a:r>
        </a:p>
      </dsp:txBody>
      <dsp:txXfrm>
        <a:off x="0" y="1393514"/>
        <a:ext cx="6877050" cy="463674"/>
      </dsp:txXfrm>
    </dsp:sp>
    <dsp:sp modelId="{CDBB8A5E-B4FE-462F-A17F-1D8FEE6AA71A}">
      <dsp:nvSpPr>
        <dsp:cNvPr id="0" name=""/>
        <dsp:cNvSpPr/>
      </dsp:nvSpPr>
      <dsp:spPr>
        <a:xfrm>
          <a:off x="0" y="1857188"/>
          <a:ext cx="687705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2CC93D4-BE03-4CC7-B28C-1CCB8686B840}">
      <dsp:nvSpPr>
        <dsp:cNvPr id="0" name=""/>
        <dsp:cNvSpPr/>
      </dsp:nvSpPr>
      <dsp:spPr>
        <a:xfrm>
          <a:off x="0" y="1857188"/>
          <a:ext cx="6877050" cy="463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Wake Forest Baptist Health SWOT</a:t>
          </a:r>
        </a:p>
      </dsp:txBody>
      <dsp:txXfrm>
        <a:off x="0" y="1857188"/>
        <a:ext cx="6877050" cy="463674"/>
      </dsp:txXfrm>
    </dsp:sp>
    <dsp:sp modelId="{E335590A-AA63-49D1-81D9-5B3F14A489FC}">
      <dsp:nvSpPr>
        <dsp:cNvPr id="0" name=""/>
        <dsp:cNvSpPr/>
      </dsp:nvSpPr>
      <dsp:spPr>
        <a:xfrm>
          <a:off x="0" y="2320862"/>
          <a:ext cx="68770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73A734-3F42-4E7E-9FE7-CD7B116434E1}">
      <dsp:nvSpPr>
        <dsp:cNvPr id="0" name=""/>
        <dsp:cNvSpPr/>
      </dsp:nvSpPr>
      <dsp:spPr>
        <a:xfrm>
          <a:off x="0" y="2320862"/>
          <a:ext cx="6877050" cy="463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Product Differentiation</a:t>
          </a:r>
        </a:p>
      </dsp:txBody>
      <dsp:txXfrm>
        <a:off x="0" y="2320862"/>
        <a:ext cx="6877050" cy="463674"/>
      </dsp:txXfrm>
    </dsp:sp>
    <dsp:sp modelId="{7C6634C3-0120-449A-9917-B8BCC4237FD8}">
      <dsp:nvSpPr>
        <dsp:cNvPr id="0" name=""/>
        <dsp:cNvSpPr/>
      </dsp:nvSpPr>
      <dsp:spPr>
        <a:xfrm>
          <a:off x="0" y="2784537"/>
          <a:ext cx="6877050"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939129C-125C-4D51-B507-1051DDE30788}">
      <dsp:nvSpPr>
        <dsp:cNvPr id="0" name=""/>
        <dsp:cNvSpPr/>
      </dsp:nvSpPr>
      <dsp:spPr>
        <a:xfrm>
          <a:off x="0" y="2784537"/>
          <a:ext cx="6877050" cy="463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Marketing Approach</a:t>
          </a:r>
        </a:p>
      </dsp:txBody>
      <dsp:txXfrm>
        <a:off x="0" y="2784537"/>
        <a:ext cx="6877050" cy="463674"/>
      </dsp:txXfrm>
    </dsp:sp>
    <dsp:sp modelId="{46BD3893-E35C-4811-93FE-4D3EF52A8CC2}">
      <dsp:nvSpPr>
        <dsp:cNvPr id="0" name=""/>
        <dsp:cNvSpPr/>
      </dsp:nvSpPr>
      <dsp:spPr>
        <a:xfrm>
          <a:off x="0" y="3248211"/>
          <a:ext cx="687705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B2DAF5-1999-4588-A43F-4F23522F3F3D}">
      <dsp:nvSpPr>
        <dsp:cNvPr id="0" name=""/>
        <dsp:cNvSpPr/>
      </dsp:nvSpPr>
      <dsp:spPr>
        <a:xfrm>
          <a:off x="0" y="3248211"/>
          <a:ext cx="6877050" cy="463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Marketing Budget and Pricing</a:t>
          </a:r>
        </a:p>
      </dsp:txBody>
      <dsp:txXfrm>
        <a:off x="0" y="3248211"/>
        <a:ext cx="6877050" cy="463674"/>
      </dsp:txXfrm>
    </dsp:sp>
    <dsp:sp modelId="{C8CFACD8-ADA7-4285-8FB3-053B3F4FE2BE}">
      <dsp:nvSpPr>
        <dsp:cNvPr id="0" name=""/>
        <dsp:cNvSpPr/>
      </dsp:nvSpPr>
      <dsp:spPr>
        <a:xfrm>
          <a:off x="0" y="3711885"/>
          <a:ext cx="687705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CE9E99-03FF-43F0-81CD-F580A3446986}">
      <dsp:nvSpPr>
        <dsp:cNvPr id="0" name=""/>
        <dsp:cNvSpPr/>
      </dsp:nvSpPr>
      <dsp:spPr>
        <a:xfrm>
          <a:off x="0" y="3711885"/>
          <a:ext cx="6877050" cy="463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Service Distribution</a:t>
          </a:r>
        </a:p>
      </dsp:txBody>
      <dsp:txXfrm>
        <a:off x="0" y="3711885"/>
        <a:ext cx="6877050" cy="463674"/>
      </dsp:txXfrm>
    </dsp:sp>
    <dsp:sp modelId="{BDB6441F-8548-4BA4-8E7C-F0CAD6B43771}">
      <dsp:nvSpPr>
        <dsp:cNvPr id="0" name=""/>
        <dsp:cNvSpPr/>
      </dsp:nvSpPr>
      <dsp:spPr>
        <a:xfrm>
          <a:off x="0" y="4175559"/>
          <a:ext cx="687705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98DC8B6-34A4-4B1A-BF65-08BFF03532CA}">
      <dsp:nvSpPr>
        <dsp:cNvPr id="0" name=""/>
        <dsp:cNvSpPr/>
      </dsp:nvSpPr>
      <dsp:spPr>
        <a:xfrm>
          <a:off x="0" y="4175559"/>
          <a:ext cx="6877050" cy="463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Effectiveness of Plan</a:t>
          </a:r>
        </a:p>
      </dsp:txBody>
      <dsp:txXfrm>
        <a:off x="0" y="4175559"/>
        <a:ext cx="6877050" cy="463674"/>
      </dsp:txXfrm>
    </dsp:sp>
    <dsp:sp modelId="{FFE08F38-CA34-4ED2-8C23-F6AB89A54BD6}">
      <dsp:nvSpPr>
        <dsp:cNvPr id="0" name=""/>
        <dsp:cNvSpPr/>
      </dsp:nvSpPr>
      <dsp:spPr>
        <a:xfrm>
          <a:off x="0" y="4639233"/>
          <a:ext cx="687705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1B8F0D5-D843-40E6-826C-3C11DAD836FA}">
      <dsp:nvSpPr>
        <dsp:cNvPr id="0" name=""/>
        <dsp:cNvSpPr/>
      </dsp:nvSpPr>
      <dsp:spPr>
        <a:xfrm>
          <a:off x="0" y="4639233"/>
          <a:ext cx="6877050" cy="463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Organizational Impact</a:t>
          </a:r>
        </a:p>
      </dsp:txBody>
      <dsp:txXfrm>
        <a:off x="0" y="4639233"/>
        <a:ext cx="6877050" cy="46367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65716D-39C9-48C4-A3EB-B88E4515427D}" type="datetimeFigureOut">
              <a:rPr lang="en-US" smtClean="0"/>
              <a:pPr/>
              <a:t>3/3/2021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0C6D3C-9EB0-4F2C-9026-3887D1CDB44E}" type="slidenum">
              <a:rPr lang="en-US" smtClean="0"/>
              <a:pPr/>
              <a:t>‹#›</a:t>
            </a:fld>
            <a:endParaRPr lang="en-US" dirty="0"/>
          </a:p>
        </p:txBody>
      </p:sp>
    </p:spTree>
    <p:extLst>
      <p:ext uri="{BB962C8B-B14F-4D97-AF65-F5344CB8AC3E}">
        <p14:creationId xmlns:p14="http://schemas.microsoft.com/office/powerpoint/2010/main" xmlns="" val="2437763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0C6D3C-9EB0-4F2C-9026-3887D1CDB44E}" type="slidenum">
              <a:rPr lang="en-US" smtClean="0"/>
              <a:pPr/>
              <a:t>1</a:t>
            </a:fld>
            <a:endParaRPr lang="en-US" dirty="0"/>
          </a:p>
        </p:txBody>
      </p:sp>
    </p:spTree>
    <p:extLst>
      <p:ext uri="{BB962C8B-B14F-4D97-AF65-F5344CB8AC3E}">
        <p14:creationId xmlns:p14="http://schemas.microsoft.com/office/powerpoint/2010/main" xmlns="" val="3455741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latin typeface="Times New Roman" panose="02020603050405020304" pitchFamily="18" charset="0"/>
                <a:cs typeface="Times New Roman" panose="02020603050405020304" pitchFamily="18" charset="0"/>
              </a:rPr>
              <a:t>Utilizing</a:t>
            </a:r>
            <a:r>
              <a:rPr lang="en-US" b="0" i="0" baseline="0" dirty="0">
                <a:latin typeface="Times New Roman" panose="02020603050405020304" pitchFamily="18" charset="0"/>
                <a:cs typeface="Times New Roman" panose="02020603050405020304" pitchFamily="18" charset="0"/>
              </a:rPr>
              <a:t> social media platforms such as twitter and Facebook will offer the facility opportunity flexibility of content shared online while enjoying greater level of client involvement, which is the main objective of the marketing campaign (</a:t>
            </a:r>
            <a:r>
              <a:rPr lang="en-US" sz="1200" b="0" i="0" dirty="0">
                <a:solidFill>
                  <a:srgbClr val="222222"/>
                </a:solidFill>
                <a:effectLst/>
                <a:latin typeface="Times New Roman" panose="02020603050405020304" pitchFamily="18" charset="0"/>
                <a:cs typeface="Times New Roman" panose="02020603050405020304" pitchFamily="18" charset="0"/>
              </a:rPr>
              <a:t>Christina, Fenni &amp; </a:t>
            </a:r>
            <a:r>
              <a:rPr lang="en-US" sz="1200" b="0" i="0" dirty="0" err="1">
                <a:solidFill>
                  <a:srgbClr val="222222"/>
                </a:solidFill>
                <a:effectLst/>
                <a:latin typeface="Times New Roman" panose="02020603050405020304" pitchFamily="18" charset="0"/>
                <a:cs typeface="Times New Roman" panose="02020603050405020304" pitchFamily="18" charset="0"/>
              </a:rPr>
              <a:t>Roselina</a:t>
            </a:r>
            <a:r>
              <a:rPr lang="en-US" sz="1200" b="0" i="0" dirty="0">
                <a:solidFill>
                  <a:srgbClr val="222222"/>
                </a:solidFill>
                <a:effectLst/>
                <a:latin typeface="Times New Roman" panose="02020603050405020304" pitchFamily="18" charset="0"/>
                <a:cs typeface="Times New Roman" panose="02020603050405020304" pitchFamily="18" charset="0"/>
              </a:rPr>
              <a:t>, 2019)</a:t>
            </a:r>
            <a:r>
              <a:rPr lang="en-US" b="0" i="0" baseline="0" dirty="0">
                <a:latin typeface="Times New Roman" panose="02020603050405020304" pitchFamily="18" charset="0"/>
                <a:cs typeface="Times New Roman" panose="02020603050405020304" pitchFamily="18" charset="0"/>
              </a:rPr>
              <a:t>.</a:t>
            </a:r>
            <a:endParaRPr lang="en-US" b="0" i="0" dirty="0">
              <a:latin typeface="Times New Roman" panose="02020603050405020304" pitchFamily="18" charset="0"/>
              <a:cs typeface="Times New Roman" panose="02020603050405020304" pitchFamily="18" charset="0"/>
            </a:endParaRPr>
          </a:p>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10</a:t>
            </a:fld>
            <a:endParaRPr lang="en-US" dirty="0"/>
          </a:p>
        </p:txBody>
      </p:sp>
    </p:spTree>
    <p:extLst>
      <p:ext uri="{BB962C8B-B14F-4D97-AF65-F5344CB8AC3E}">
        <p14:creationId xmlns:p14="http://schemas.microsoft.com/office/powerpoint/2010/main" xmlns="" val="9961214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cs typeface="Times New Roman" panose="02020603050405020304" pitchFamily="18" charset="0"/>
              </a:rPr>
              <a:t>Search</a:t>
            </a:r>
            <a:r>
              <a:rPr lang="en-US" sz="1200" baseline="0" dirty="0">
                <a:latin typeface="Times New Roman" panose="02020603050405020304" pitchFamily="18" charset="0"/>
                <a:cs typeface="Times New Roman" panose="02020603050405020304" pitchFamily="18" charset="0"/>
              </a:rPr>
              <a:t> engine optimization</a:t>
            </a:r>
            <a:r>
              <a:rPr lang="en-US" sz="1200" dirty="0">
                <a:latin typeface="Times New Roman" panose="02020603050405020304" pitchFamily="18" charset="0"/>
                <a:cs typeface="Times New Roman" panose="02020603050405020304" pitchFamily="18" charset="0"/>
              </a:rPr>
              <a:t> will enable the marketing team to optimize the hospital’s site to rank well and keep up with the search trends to make sure its clients finds it before competitors</a:t>
            </a:r>
            <a:r>
              <a:rPr lang="en-US" sz="1200" dirty="0">
                <a:latin typeface="+mn-lt"/>
                <a:cs typeface="+mn-cs"/>
              </a:rPr>
              <a:t>. </a:t>
            </a:r>
            <a:r>
              <a:rPr lang="en-US" sz="1200" dirty="0">
                <a:latin typeface="Times New Roman" panose="02020603050405020304" pitchFamily="18" charset="0"/>
                <a:cs typeface="Times New Roman" panose="02020603050405020304" pitchFamily="18" charset="0"/>
              </a:rPr>
              <a:t>Email</a:t>
            </a:r>
            <a:r>
              <a:rPr lang="en-US" sz="1200" baseline="0" dirty="0">
                <a:latin typeface="Times New Roman" panose="02020603050405020304" pitchFamily="18" charset="0"/>
                <a:cs typeface="Times New Roman" panose="02020603050405020304" pitchFamily="18" charset="0"/>
              </a:rPr>
              <a:t> marketing is one of the easiest ways to reach clients directly and it can be targeted to the right user. According </a:t>
            </a:r>
            <a:r>
              <a:rPr lang="en-US" sz="1200" b="0" i="0" dirty="0">
                <a:solidFill>
                  <a:srgbClr val="222222"/>
                </a:solidFill>
                <a:effectLst/>
                <a:latin typeface="Times New Roman" panose="02020603050405020304" pitchFamily="18" charset="0"/>
                <a:cs typeface="Times New Roman" panose="02020603050405020304" pitchFamily="18" charset="0"/>
              </a:rPr>
              <a:t>Christina, Fenni and </a:t>
            </a:r>
            <a:r>
              <a:rPr lang="en-US" sz="1200" b="0" i="0" dirty="0" err="1">
                <a:solidFill>
                  <a:srgbClr val="222222"/>
                </a:solidFill>
                <a:effectLst/>
                <a:latin typeface="Times New Roman" panose="02020603050405020304" pitchFamily="18" charset="0"/>
                <a:cs typeface="Times New Roman" panose="02020603050405020304" pitchFamily="18" charset="0"/>
              </a:rPr>
              <a:t>Roselina</a:t>
            </a:r>
            <a:r>
              <a:rPr lang="en-US" sz="1200" b="0" i="0" dirty="0">
                <a:solidFill>
                  <a:srgbClr val="222222"/>
                </a:solidFill>
                <a:effectLst/>
                <a:latin typeface="Times New Roman" panose="02020603050405020304" pitchFamily="18" charset="0"/>
                <a:cs typeface="Times New Roman" panose="02020603050405020304" pitchFamily="18" charset="0"/>
              </a:rPr>
              <a:t> (2019</a:t>
            </a:r>
            <a:r>
              <a:rPr lang="en-US" sz="1200" dirty="0"/>
              <a:t>),</a:t>
            </a:r>
            <a:r>
              <a:rPr lang="en-US" sz="1200" baseline="0" dirty="0">
                <a:latin typeface="Times New Roman" panose="02020603050405020304" pitchFamily="18" charset="0"/>
                <a:cs typeface="Times New Roman" panose="02020603050405020304" pitchFamily="18" charset="0"/>
              </a:rPr>
              <a:t> this approach offer different ways for businesses to create content to customers in form of press releases newsletters and invitation.</a:t>
            </a:r>
            <a:endParaRPr lang="en-US" sz="1200" dirty="0">
              <a:latin typeface="Times New Roman" panose="02020603050405020304" pitchFamily="18" charset="0"/>
              <a:cs typeface="Times New Roman" panose="02020603050405020304" pitchFamily="18" charset="0"/>
            </a:endParaRPr>
          </a:p>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11</a:t>
            </a:fld>
            <a:endParaRPr lang="en-US" dirty="0"/>
          </a:p>
        </p:txBody>
      </p:sp>
    </p:spTree>
    <p:extLst>
      <p:ext uri="{BB962C8B-B14F-4D97-AF65-F5344CB8AC3E}">
        <p14:creationId xmlns:p14="http://schemas.microsoft.com/office/powerpoint/2010/main" xmlns="" val="34472348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1B1B1B"/>
                </a:solidFill>
                <a:effectLst/>
                <a:latin typeface="Roboto"/>
              </a:rPr>
              <a:t>Marketing</a:t>
            </a:r>
            <a:r>
              <a:rPr lang="en-US" b="0" i="0" baseline="0" dirty="0">
                <a:solidFill>
                  <a:srgbClr val="1B1B1B"/>
                </a:solidFill>
                <a:effectLst/>
                <a:latin typeface="Roboto"/>
              </a:rPr>
              <a:t> budget and pricing refers to the process of calculating and documenting how much the business plan to spend on marketing over a given period of time. This includes budgeting for paid ads, marketing tools and websites maintenance.</a:t>
            </a:r>
            <a:r>
              <a:rPr lang="en-US" b="0" i="0" dirty="0">
                <a:solidFill>
                  <a:srgbClr val="1B1B1B"/>
                </a:solidFill>
                <a:effectLst/>
                <a:latin typeface="Roboto"/>
              </a:rPr>
              <a:t> </a:t>
            </a:r>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12</a:t>
            </a:fld>
            <a:endParaRPr lang="en-US" dirty="0"/>
          </a:p>
        </p:txBody>
      </p:sp>
    </p:spTree>
    <p:extLst>
      <p:ext uri="{BB962C8B-B14F-4D97-AF65-F5344CB8AC3E}">
        <p14:creationId xmlns:p14="http://schemas.microsoft.com/office/powerpoint/2010/main" xmlns="" val="10920023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latin typeface="Times New Roman" panose="02020603050405020304" pitchFamily="18" charset="0"/>
                <a:cs typeface="Times New Roman" panose="02020603050405020304" pitchFamily="18" charset="0"/>
              </a:rPr>
              <a:t>Services</a:t>
            </a:r>
            <a:r>
              <a:rPr lang="en-US" b="0" i="0" baseline="0" dirty="0">
                <a:latin typeface="Times New Roman" panose="02020603050405020304" pitchFamily="18" charset="0"/>
                <a:cs typeface="Times New Roman" panose="02020603050405020304" pitchFamily="18" charset="0"/>
              </a:rPr>
              <a:t> distribution refers to the process of availing services to clients who need them. According to </a:t>
            </a:r>
            <a:r>
              <a:rPr lang="en-US" sz="1200" dirty="0">
                <a:latin typeface="Times New Roman" pitchFamily="18" charset="0"/>
                <a:cs typeface="Times New Roman" pitchFamily="18" charset="0"/>
              </a:rPr>
              <a:t>Harrison and Hair (2017)</a:t>
            </a:r>
            <a:r>
              <a:rPr lang="en-US" sz="1200" b="0" i="0" baseline="0" dirty="0">
                <a:latin typeface="Times New Roman" panose="02020603050405020304" pitchFamily="18" charset="0"/>
                <a:cs typeface="Times New Roman" panose="02020603050405020304" pitchFamily="18" charset="0"/>
              </a:rPr>
              <a:t>,</a:t>
            </a:r>
            <a:r>
              <a:rPr lang="en-US" b="0" i="0" baseline="0" dirty="0">
                <a:latin typeface="Times New Roman" panose="02020603050405020304" pitchFamily="18" charset="0"/>
                <a:cs typeface="Times New Roman" panose="02020603050405020304" pitchFamily="18" charset="0"/>
              </a:rPr>
              <a:t>service distribution can be done directly by the service provider or indirectly through indirect means with intermediaries.</a:t>
            </a:r>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13</a:t>
            </a:fld>
            <a:endParaRPr lang="en-US" dirty="0"/>
          </a:p>
        </p:txBody>
      </p:sp>
    </p:spTree>
    <p:extLst>
      <p:ext uri="{BB962C8B-B14F-4D97-AF65-F5344CB8AC3E}">
        <p14:creationId xmlns:p14="http://schemas.microsoft.com/office/powerpoint/2010/main" xmlns="" val="19831198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333333"/>
                </a:solidFill>
                <a:effectLst/>
                <a:latin typeface="Open Sans"/>
              </a:rPr>
              <a:t>Measurement is crucial to the effectiveness of any process. Marketing campaigns are no different. Establishing and measuring key performance indicators for marketing enables the organization to identify what is working and what is not. The key performance indicators that will be measured to determine the plan’s effectiveness include:</a:t>
            </a:r>
          </a:p>
          <a:p>
            <a:pPr algn="l"/>
            <a:r>
              <a:rPr lang="en-US" b="1" i="0" dirty="0">
                <a:solidFill>
                  <a:srgbClr val="333333"/>
                </a:solidFill>
                <a:effectLst/>
                <a:latin typeface="Open Sans"/>
                <a:cs typeface="Times New Roman" panose="02020603050405020304" pitchFamily="18" charset="0"/>
              </a:rPr>
              <a:t>Goal completion rate</a:t>
            </a:r>
            <a:r>
              <a:rPr lang="en-US" b="0" i="0" dirty="0">
                <a:solidFill>
                  <a:srgbClr val="333333"/>
                </a:solidFill>
                <a:effectLst/>
                <a:latin typeface="Open Sans"/>
                <a:cs typeface="Times New Roman" panose="02020603050405020304" pitchFamily="18" charset="0"/>
              </a:rPr>
              <a:t>: this key performance indicator measures prospective customers who have turned into customers after the marketing campaigns. </a:t>
            </a:r>
            <a:endParaRPr lang="en-US" b="0" i="0" dirty="0">
              <a:solidFill>
                <a:srgbClr val="333333"/>
              </a:solidFill>
              <a:effectLst/>
              <a:latin typeface="Open Sans"/>
            </a:endParaRPr>
          </a:p>
          <a:p>
            <a:pPr algn="l"/>
            <a:r>
              <a:rPr lang="en-US" b="1" i="0" dirty="0">
                <a:solidFill>
                  <a:srgbClr val="333333"/>
                </a:solidFill>
                <a:effectLst/>
                <a:latin typeface="Open Sans"/>
                <a:cs typeface="Times New Roman" panose="02020603050405020304" pitchFamily="18" charset="0"/>
              </a:rPr>
              <a:t>Cost per lead</a:t>
            </a:r>
            <a:r>
              <a:rPr lang="en-US" b="0" i="0" dirty="0">
                <a:solidFill>
                  <a:srgbClr val="333333"/>
                </a:solidFill>
                <a:effectLst/>
                <a:latin typeface="Open Sans"/>
                <a:cs typeface="Times New Roman" panose="02020603050405020304" pitchFamily="18" charset="0"/>
              </a:rPr>
              <a:t>: </a:t>
            </a:r>
            <a:r>
              <a:rPr lang="en-US" b="0" i="0" dirty="0">
                <a:solidFill>
                  <a:srgbClr val="333333"/>
                </a:solidFill>
                <a:effectLst/>
                <a:latin typeface="Open Sans"/>
              </a:rPr>
              <a:t>this key performance indicator measures the cost-effectiveness of marketing campaigns. It focuses on the customers generated by the campaign.</a:t>
            </a:r>
            <a:endParaRPr lang="en-US" b="0" i="0" dirty="0">
              <a:solidFill>
                <a:srgbClr val="333333"/>
              </a:solidFill>
              <a:effectLst/>
              <a:latin typeface="Open Sans"/>
              <a:cs typeface="Times New Roman" panose="02020603050405020304" pitchFamily="18" charset="0"/>
            </a:endParaRPr>
          </a:p>
          <a:p>
            <a:pPr algn="l"/>
            <a:r>
              <a:rPr lang="en-US" b="1" i="0" dirty="0">
                <a:solidFill>
                  <a:srgbClr val="333333"/>
                </a:solidFill>
                <a:effectLst/>
                <a:latin typeface="Open Sans"/>
                <a:cs typeface="Times New Roman" panose="02020603050405020304" pitchFamily="18" charset="0"/>
              </a:rPr>
              <a:t>Return on Investment</a:t>
            </a:r>
            <a:r>
              <a:rPr lang="en-US" b="0" i="0" dirty="0">
                <a:solidFill>
                  <a:srgbClr val="333333"/>
                </a:solidFill>
                <a:effectLst/>
                <a:latin typeface="Open Sans"/>
                <a:cs typeface="Times New Roman" panose="02020603050405020304" pitchFamily="18" charset="0"/>
              </a:rPr>
              <a:t>: this metric measures the revenue that the campaign brings for the budget spent on marketing.</a:t>
            </a:r>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14</a:t>
            </a:fld>
            <a:endParaRPr lang="en-US" dirty="0"/>
          </a:p>
        </p:txBody>
      </p:sp>
    </p:spTree>
    <p:extLst>
      <p:ext uri="{BB962C8B-B14F-4D97-AF65-F5344CB8AC3E}">
        <p14:creationId xmlns:p14="http://schemas.microsoft.com/office/powerpoint/2010/main" xmlns="" val="26974324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cs typeface="Times New Roman" panose="02020603050405020304" pitchFamily="18" charset="0"/>
              </a:rPr>
              <a:t>All organizations face strategic direction challenges. While for some organizations, the challenges arise due to their desire to get a hold of new opportunities, some are overcome by problems. An effective marketing strategy guides an organization to where they want to be in the long-term. A marketing strategy is a marketing logic that organizations hope to use to achieve its objectives. The impact of this strategic marketing plan will have in the organization is increased customer base that will increase its profitability, revenue and brand. It is expected that their will be increase customers who will seek podiatric services in the healthcare organization. </a:t>
            </a:r>
          </a:p>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15</a:t>
            </a:fld>
            <a:endParaRPr lang="en-US" dirty="0"/>
          </a:p>
        </p:txBody>
      </p:sp>
    </p:spTree>
    <p:extLst>
      <p:ext uri="{BB962C8B-B14F-4D97-AF65-F5344CB8AC3E}">
        <p14:creationId xmlns:p14="http://schemas.microsoft.com/office/powerpoint/2010/main" xmlns="" val="31459290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16</a:t>
            </a:fld>
            <a:endParaRPr lang="en-US" dirty="0"/>
          </a:p>
        </p:txBody>
      </p:sp>
    </p:spTree>
    <p:extLst>
      <p:ext uri="{BB962C8B-B14F-4D97-AF65-F5344CB8AC3E}">
        <p14:creationId xmlns:p14="http://schemas.microsoft.com/office/powerpoint/2010/main" xmlns="" val="931637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0C6D3C-9EB0-4F2C-9026-3887D1CDB44E}" type="slidenum">
              <a:rPr lang="en-US" smtClean="0"/>
              <a:pPr/>
              <a:t>2</a:t>
            </a:fld>
            <a:endParaRPr lang="en-US" dirty="0"/>
          </a:p>
        </p:txBody>
      </p:sp>
    </p:spTree>
    <p:extLst>
      <p:ext uri="{BB962C8B-B14F-4D97-AF65-F5344CB8AC3E}">
        <p14:creationId xmlns:p14="http://schemas.microsoft.com/office/powerpoint/2010/main" xmlns="" val="4208683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latin typeface="Times New Roman" panose="02020603050405020304" pitchFamily="18" charset="0"/>
                <a:cs typeface="Times New Roman" panose="02020603050405020304" pitchFamily="18" charset="0"/>
              </a:rPr>
              <a:t>Wake Forest Baptist Health organization is committed to the provision of patient-centered care meeting their needs. The healthcare organization’s specialists have educational and clinical training to provide ankle and lower limb injury treatments. The strategic market plan outlines strategies that Wake Forest Baptist Health will use to market podiatric services it is offering.  </a:t>
            </a:r>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3</a:t>
            </a:fld>
            <a:endParaRPr lang="en-US" dirty="0"/>
          </a:p>
        </p:txBody>
      </p:sp>
    </p:spTree>
    <p:extLst>
      <p:ext uri="{BB962C8B-B14F-4D97-AF65-F5344CB8AC3E}">
        <p14:creationId xmlns:p14="http://schemas.microsoft.com/office/powerpoint/2010/main" xmlns="" val="623811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latin typeface="Times New Roman" panose="02020603050405020304" pitchFamily="18" charset="0"/>
                <a:cs typeface="Times New Roman" panose="02020603050405020304" pitchFamily="18" charset="0"/>
              </a:rPr>
              <a:t>Wake Forest Baptist health is a nationally recognized health care organization in North Carolina that provides a variety of healthcare services including cancer care, general surgery, rheumatology, internal medicine, massage therapy and podiatric services.</a:t>
            </a:r>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4</a:t>
            </a:fld>
            <a:endParaRPr lang="en-US" dirty="0"/>
          </a:p>
        </p:txBody>
      </p:sp>
    </p:spTree>
    <p:extLst>
      <p:ext uri="{BB962C8B-B14F-4D97-AF65-F5344CB8AC3E}">
        <p14:creationId xmlns:p14="http://schemas.microsoft.com/office/powerpoint/2010/main" xmlns="" val="33105597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entury Schoolbook" panose="02040604050505020304" pitchFamily="18" charset="0"/>
                <a:ea typeface="Century Schoolbook" panose="02040604050505020304" pitchFamily="18" charset="0"/>
                <a:cs typeface="Times New Roman" panose="02020603050405020304" pitchFamily="18" charset="0"/>
              </a:rPr>
              <a:t>Wake Forest Baptist Health is committed to providing personal care that meets patient’s needs. The organization’s mission is to enhance the health of the region, state and the nation by providing quality healthcare services that can help achieve optimal patient health outcomes, creating and transferring knowledge for prevention, diagnosis and treatment of various diseases. Its mission is to promote better health through collaboration, excellence and innovation. </a:t>
            </a:r>
            <a:endParaRPr lang="en-US" altLang="en-US" dirty="0"/>
          </a:p>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5</a:t>
            </a:fld>
            <a:endParaRPr lang="en-US" dirty="0"/>
          </a:p>
        </p:txBody>
      </p:sp>
    </p:spTree>
    <p:extLst>
      <p:ext uri="{BB962C8B-B14F-4D97-AF65-F5344CB8AC3E}">
        <p14:creationId xmlns:p14="http://schemas.microsoft.com/office/powerpoint/2010/main" xmlns="" val="26284437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757B83"/>
                </a:solidFill>
                <a:effectLst/>
                <a:latin typeface="Raleway"/>
              </a:rPr>
              <a:t>Our feet take a lot of pressure and stress supporting our body weight. Whereas they are a remarkable piece of engineering, they often develop complication. It is critical to take care of them as they are important parts of our body especially in facilitating our mobility. Podiatrists play an important role in diagnosis and treatment of foot problems  and preventing future problems from developing (</a:t>
            </a:r>
            <a:r>
              <a:rPr lang="en-US" sz="1200" b="0" i="0" dirty="0">
                <a:solidFill>
                  <a:srgbClr val="222222"/>
                </a:solidFill>
                <a:effectLst/>
                <a:latin typeface="Times New Roman" panose="02020603050405020304" pitchFamily="18" charset="0"/>
                <a:cs typeface="Times New Roman" panose="02020603050405020304" pitchFamily="18" charset="0"/>
              </a:rPr>
              <a:t>Sanders et al., 2017)</a:t>
            </a:r>
            <a:r>
              <a:rPr lang="en-US" b="0" i="0" dirty="0">
                <a:solidFill>
                  <a:srgbClr val="757B83"/>
                </a:solidFill>
                <a:effectLst/>
                <a:latin typeface="Raleway"/>
              </a:rPr>
              <a:t>. The Wake Forest Baptist Health believes that the benefits of podiatry go beyond healing foot problems.  A person’s well-being is improved if ankle and foot problems are solved. </a:t>
            </a:r>
            <a:endParaRPr lang="en-US" dirty="0"/>
          </a:p>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6</a:t>
            </a:fld>
            <a:endParaRPr lang="en-US" dirty="0"/>
          </a:p>
        </p:txBody>
      </p:sp>
    </p:spTree>
    <p:extLst>
      <p:ext uri="{BB962C8B-B14F-4D97-AF65-F5344CB8AC3E}">
        <p14:creationId xmlns:p14="http://schemas.microsoft.com/office/powerpoint/2010/main" xmlns="" val="257995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50000"/>
              </a:lnSpc>
              <a:buFont typeface="+mj-lt"/>
              <a:buNone/>
            </a:pPr>
            <a:r>
              <a:rPr lang="en-US" b="0" i="0" dirty="0">
                <a:solidFill>
                  <a:srgbClr val="333333"/>
                </a:solidFill>
                <a:effectLst/>
                <a:latin typeface="Avenir LT W01_35 Light1475496"/>
              </a:rPr>
              <a:t>Pressures to reduce healthcare costs while increasing the quality of healthcare services are leading healthcare organizations to review and analyze their investment in resources. A swot analysis enables organization to identify areas where they are doing a good job and build on them to achieve success. Identify weaknesses and address them. Wake forest Baptist health strengths include: </a:t>
            </a:r>
            <a:r>
              <a:rPr lang="en-US" sz="1200" dirty="0">
                <a:latin typeface="Times New Roman" panose="02020603050405020304" pitchFamily="18" charset="0"/>
                <a:cs typeface="Times New Roman" panose="02020603050405020304" pitchFamily="18" charset="0"/>
              </a:rPr>
              <a:t>State of the art medical equipment, Highly trained and qualified medical personnel, High quality medical services, Focusses on Health care improvement, and Great investment in healthcare informatics. The organization can build on these strengths to achieve their goals. Its weaknesses that need to be addressed include: Poor or insufficient use of healthcare informatics, Lack of enough financial resources and Variations in continuity care because of poor communication.</a:t>
            </a:r>
          </a:p>
          <a:p>
            <a:pPr marL="0" indent="0">
              <a:lnSpc>
                <a:spcPct val="150000"/>
              </a:lnSpc>
              <a:buFont typeface="+mj-lt"/>
              <a:buNone/>
            </a:pPr>
            <a:endParaRPr lang="en-US" sz="1200" dirty="0">
              <a:latin typeface="Times New Roman" panose="02020603050405020304" pitchFamily="18" charset="0"/>
              <a:cs typeface="Times New Roman" panose="02020603050405020304" pitchFamily="18" charset="0"/>
            </a:endParaRPr>
          </a:p>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7</a:t>
            </a:fld>
            <a:endParaRPr lang="en-US" dirty="0"/>
          </a:p>
        </p:txBody>
      </p:sp>
    </p:spTree>
    <p:extLst>
      <p:ext uri="{BB962C8B-B14F-4D97-AF65-F5344CB8AC3E}">
        <p14:creationId xmlns:p14="http://schemas.microsoft.com/office/powerpoint/2010/main" xmlns="" val="6319591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200000"/>
              </a:lnSpc>
              <a:buFont typeface="+mj-lt"/>
              <a:buNone/>
            </a:pPr>
            <a:r>
              <a:rPr lang="en-US" sz="1200" dirty="0">
                <a:latin typeface="Times New Roman" panose="02020603050405020304" pitchFamily="18" charset="0"/>
                <a:cs typeface="Times New Roman" panose="02020603050405020304" pitchFamily="18" charset="0"/>
              </a:rPr>
              <a:t>Opportunities enables the health organization to take advantage of the chances available while minimizing threats or risks to achieve success. Wake Forest Baptist Health opportunities Collaborations with other healthcare organizations such as Atrium Health, New healthcare programs and Increased finances for better healthcare informatics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anose="02020603050405020304" pitchFamily="18" charset="0"/>
              <a:cs typeface="Times New Roman" panose="02020603050405020304" pitchFamily="18" charset="0"/>
            </a:endParaRPr>
          </a:p>
          <a:p>
            <a:pPr algn="l"/>
            <a:endParaRPr lang="en-US"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8</a:t>
            </a:fld>
            <a:endParaRPr lang="en-US" dirty="0"/>
          </a:p>
        </p:txBody>
      </p:sp>
    </p:spTree>
    <p:extLst>
      <p:ext uri="{BB962C8B-B14F-4D97-AF65-F5344CB8AC3E}">
        <p14:creationId xmlns:p14="http://schemas.microsoft.com/office/powerpoint/2010/main" xmlns="" val="42673769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100" b="0" i="0" dirty="0">
                <a:solidFill>
                  <a:srgbClr val="5F6368"/>
                </a:solidFill>
                <a:effectLst/>
                <a:latin typeface="arial" panose="020B0604020202020204" pitchFamily="34" charset="0"/>
              </a:rPr>
              <a:t>Product differentiation is define as the process of distinguished a product or service from that which is offered by a competitor. Produce differentiation makes the </a:t>
            </a:r>
            <a:r>
              <a:rPr lang="en-US" sz="1100" b="0" i="0" dirty="0">
                <a:solidFill>
                  <a:srgbClr val="4D5156"/>
                </a:solidFill>
                <a:effectLst/>
                <a:latin typeface="arial" panose="020B0604020202020204" pitchFamily="34" charset="0"/>
              </a:rPr>
              <a:t> </a:t>
            </a:r>
            <a:r>
              <a:rPr lang="en-US" sz="1100" b="0" i="0" dirty="0">
                <a:solidFill>
                  <a:srgbClr val="5F6368"/>
                </a:solidFill>
                <a:effectLst/>
                <a:latin typeface="arial" panose="020B0604020202020204" pitchFamily="34" charset="0"/>
              </a:rPr>
              <a:t>product</a:t>
            </a:r>
            <a:r>
              <a:rPr lang="en-US" sz="1100" b="0" i="0" dirty="0">
                <a:solidFill>
                  <a:srgbClr val="4D5156"/>
                </a:solidFill>
                <a:effectLst/>
                <a:latin typeface="arial" panose="020B0604020202020204" pitchFamily="34" charset="0"/>
              </a:rPr>
              <a:t> or service stand out the prospective customers (</a:t>
            </a:r>
            <a:r>
              <a:rPr lang="en-US" sz="1100" b="0" i="0" dirty="0" err="1">
                <a:solidFill>
                  <a:srgbClr val="222222"/>
                </a:solidFill>
                <a:effectLst/>
                <a:latin typeface="Times New Roman" panose="02020603050405020304" pitchFamily="18" charset="0"/>
                <a:cs typeface="Times New Roman" panose="02020603050405020304" pitchFamily="18" charset="0"/>
              </a:rPr>
              <a:t>Pasandideh</a:t>
            </a:r>
            <a:r>
              <a:rPr lang="en-US" sz="1100" b="0" i="0" dirty="0">
                <a:solidFill>
                  <a:srgbClr val="222222"/>
                </a:solidFill>
                <a:effectLst/>
                <a:latin typeface="Times New Roman" panose="02020603050405020304" pitchFamily="18" charset="0"/>
                <a:cs typeface="Times New Roman" panose="02020603050405020304" pitchFamily="18" charset="0"/>
              </a:rPr>
              <a:t> &amp; </a:t>
            </a:r>
            <a:r>
              <a:rPr lang="en-US" sz="1100" b="0" i="0" dirty="0" err="1">
                <a:solidFill>
                  <a:srgbClr val="222222"/>
                </a:solidFill>
                <a:effectLst/>
                <a:latin typeface="Times New Roman" panose="02020603050405020304" pitchFamily="18" charset="0"/>
                <a:cs typeface="Times New Roman" panose="02020603050405020304" pitchFamily="18" charset="0"/>
              </a:rPr>
              <a:t>Rezaee</a:t>
            </a:r>
            <a:r>
              <a:rPr lang="en-US" sz="1100" b="0" i="0" dirty="0">
                <a:solidFill>
                  <a:srgbClr val="222222"/>
                </a:solidFill>
                <a:effectLst/>
                <a:latin typeface="Times New Roman" panose="02020603050405020304" pitchFamily="18" charset="0"/>
                <a:cs typeface="Times New Roman" panose="02020603050405020304" pitchFamily="18" charset="0"/>
              </a:rPr>
              <a:t>, 2020)</a:t>
            </a:r>
            <a:r>
              <a:rPr lang="en-US" sz="1100" b="0" i="0" dirty="0">
                <a:solidFill>
                  <a:srgbClr val="4D5156"/>
                </a:solidFill>
                <a:effectLst/>
                <a:latin typeface="arial" panose="020B0604020202020204" pitchFamily="34" charset="0"/>
              </a:rPr>
              <a:t>. How an organization distinguishes their product or service from their competitors increases brand loyalty, sales, and growth. As Wake Forest Baptist Health we focus on our customers needs and differentiate ourselves from competitors based on the specialization and location. </a:t>
            </a:r>
            <a:endParaRPr lang="en-US" sz="1100" b="0" i="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60C6D3C-9EB0-4F2C-9026-3887D1CDB44E}" type="slidenum">
              <a:rPr lang="en-US" smtClean="0"/>
              <a:pPr/>
              <a:t>9</a:t>
            </a:fld>
            <a:endParaRPr lang="en-US" dirty="0"/>
          </a:p>
        </p:txBody>
      </p:sp>
    </p:spTree>
    <p:extLst>
      <p:ext uri="{BB962C8B-B14F-4D97-AF65-F5344CB8AC3E}">
        <p14:creationId xmlns:p14="http://schemas.microsoft.com/office/powerpoint/2010/main" xmlns="" val="3540774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xmlns="" id="{48D39141-3E8E-4545-90DB-291A0E5F139B}"/>
              </a:ext>
            </a:extLst>
          </p:cNvPr>
          <p:cNvSpPr>
            <a:spLocks noGrp="1"/>
          </p:cNvSpPr>
          <p:nvPr>
            <p:ph type="pic" sz="quarter" idx="12" hasCustomPrompt="1"/>
          </p:nvPr>
        </p:nvSpPr>
        <p:spPr>
          <a:xfrm>
            <a:off x="0" y="0"/>
            <a:ext cx="12192000" cy="6858000"/>
          </a:xfrm>
          <a:solidFill>
            <a:schemeClr val="tx1">
              <a:lumMod val="75000"/>
              <a:lumOff val="25000"/>
            </a:schemeClr>
          </a:solidFill>
        </p:spPr>
        <p:txBody>
          <a:bodyPr lIns="612000" tIns="0" anchor="ctr"/>
          <a:lstStyle>
            <a:lvl1pPr marL="0" indent="0" algn="l">
              <a:lnSpc>
                <a:spcPct val="100000"/>
              </a:lnSpc>
              <a:buNone/>
              <a:defRPr sz="1200" i="1">
                <a:solidFill>
                  <a:schemeClr val="bg1">
                    <a:lumMod val="75000"/>
                  </a:schemeClr>
                </a:solidFill>
              </a:defRPr>
            </a:lvl1pPr>
          </a:lstStyle>
          <a:p>
            <a:r>
              <a:rPr lang="en-US" dirty="0"/>
              <a:t>Drag &amp; Drop Your </a:t>
            </a:r>
            <a:br>
              <a:rPr lang="en-US" dirty="0"/>
            </a:br>
            <a:r>
              <a:rPr lang="en-US" dirty="0"/>
              <a:t>Background Photo Here</a:t>
            </a:r>
          </a:p>
        </p:txBody>
      </p:sp>
      <p:sp>
        <p:nvSpPr>
          <p:cNvPr id="2" name="Title 1">
            <a:extLst>
              <a:ext uri="{FF2B5EF4-FFF2-40B4-BE49-F238E27FC236}">
                <a16:creationId xmlns:a16="http://schemas.microsoft.com/office/drawing/2014/main" xmlns="" id="{AD90A062-54B3-47F2-9D6A-5BC9575208D2}"/>
              </a:ext>
            </a:extLst>
          </p:cNvPr>
          <p:cNvSpPr>
            <a:spLocks noGrp="1"/>
          </p:cNvSpPr>
          <p:nvPr>
            <p:ph type="ctrTitle"/>
          </p:nvPr>
        </p:nvSpPr>
        <p:spPr>
          <a:xfrm>
            <a:off x="2520000" y="0"/>
            <a:ext cx="9672000" cy="6857999"/>
          </a:xfrm>
          <a:solidFill>
            <a:schemeClr val="tx2">
              <a:alpha val="70000"/>
            </a:schemeClr>
          </a:solidFill>
        </p:spPr>
        <p:txBody>
          <a:bodyPr lIns="1116000" rIns="180000" anchor="ctr"/>
          <a:lstStyle>
            <a:lvl1pPr algn="l">
              <a:defRPr sz="5000" cap="all" baseline="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xmlns="" id="{35C97F3D-57FA-4E82-9EEC-E93088055A15}"/>
              </a:ext>
            </a:extLst>
          </p:cNvPr>
          <p:cNvSpPr>
            <a:spLocks noGrp="1"/>
          </p:cNvSpPr>
          <p:nvPr>
            <p:ph type="subTitle" idx="1"/>
          </p:nvPr>
        </p:nvSpPr>
        <p:spPr>
          <a:xfrm>
            <a:off x="3600000" y="4276447"/>
            <a:ext cx="5161550" cy="620016"/>
          </a:xfrm>
          <a:gradFill>
            <a:gsLst>
              <a:gs pos="0">
                <a:schemeClr val="tx2"/>
              </a:gs>
              <a:gs pos="100000">
                <a:schemeClr val="accent2"/>
              </a:gs>
            </a:gsLst>
            <a:lin ang="14400000" scaled="0"/>
          </a:gradFill>
        </p:spPr>
        <p:txBody>
          <a:bodyPr lIns="144000" anchor="ctr"/>
          <a:lstStyle>
            <a:lvl1pPr marL="0" indent="0" algn="l">
              <a:buNone/>
              <a:defRPr sz="2400" b="1" i="1">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Footer Placeholder 6">
            <a:extLst>
              <a:ext uri="{FF2B5EF4-FFF2-40B4-BE49-F238E27FC236}">
                <a16:creationId xmlns:a16="http://schemas.microsoft.com/office/drawing/2014/main" xmlns="" id="{E31775C8-C7F0-4EC5-A9C0-53AE3A0C5F7B}"/>
              </a:ext>
            </a:extLst>
          </p:cNvPr>
          <p:cNvSpPr>
            <a:spLocks noGrp="1"/>
          </p:cNvSpPr>
          <p:nvPr>
            <p:ph type="ftr" sz="quarter" idx="10"/>
          </p:nvPr>
        </p:nvSpPr>
        <p:spPr>
          <a:xfrm>
            <a:off x="3600000" y="6262080"/>
            <a:ext cx="7560000" cy="360000"/>
          </a:xfrm>
        </p:spPr>
        <p:txBody>
          <a:bodyPr/>
          <a:lstStyle/>
          <a:p>
            <a:endParaRPr lang="en-US" dirty="0"/>
          </a:p>
        </p:txBody>
      </p:sp>
      <p:sp>
        <p:nvSpPr>
          <p:cNvPr id="8" name="Slide Number Placeholder 7">
            <a:extLst>
              <a:ext uri="{FF2B5EF4-FFF2-40B4-BE49-F238E27FC236}">
                <a16:creationId xmlns:a16="http://schemas.microsoft.com/office/drawing/2014/main" xmlns="" id="{9E8B0AE2-DA19-49E2-AC81-5272385D304C}"/>
              </a:ext>
            </a:extLst>
          </p:cNvPr>
          <p:cNvSpPr>
            <a:spLocks noGrp="1"/>
          </p:cNvSpPr>
          <p:nvPr>
            <p:ph type="sldNum" sz="quarter" idx="11"/>
          </p:nvPr>
        </p:nvSpPr>
        <p:spPr/>
        <p:txBody>
          <a:bodyPr/>
          <a:lstStyle/>
          <a:p>
            <a:fld id="{EECC7194-A4D0-457B-9D3E-53681723AFF7}" type="slidenum">
              <a:rPr lang="en-US" smtClean="0"/>
              <a:pPr/>
              <a:t>‹#›</a:t>
            </a:fld>
            <a:endParaRPr lang="en-US" dirty="0"/>
          </a:p>
        </p:txBody>
      </p:sp>
    </p:spTree>
    <p:extLst>
      <p:ext uri="{BB962C8B-B14F-4D97-AF65-F5344CB8AC3E}">
        <p14:creationId xmlns:p14="http://schemas.microsoft.com/office/powerpoint/2010/main" xmlns="" val="214234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20" name="Text Placeholder 3">
            <a:extLst>
              <a:ext uri="{FF2B5EF4-FFF2-40B4-BE49-F238E27FC236}">
                <a16:creationId xmlns:a16="http://schemas.microsoft.com/office/drawing/2014/main" xmlns="" id="{6A395197-9758-40F0-B747-F8B134C175EB}"/>
              </a:ext>
            </a:extLst>
          </p:cNvPr>
          <p:cNvSpPr txBox="1">
            <a:spLocks/>
          </p:cNvSpPr>
          <p:nvPr userDrawn="1"/>
        </p:nvSpPr>
        <p:spPr>
          <a:xfrm>
            <a:off x="0" y="-436"/>
            <a:ext cx="12192000" cy="6858436"/>
          </a:xfrm>
          <a:prstGeom prst="rect">
            <a:avLst/>
          </a:prstGeom>
          <a:gradFill>
            <a:gsLst>
              <a:gs pos="0">
                <a:schemeClr val="tx2"/>
              </a:gs>
              <a:gs pos="100000">
                <a:schemeClr val="accent2"/>
              </a:gs>
            </a:gsLst>
            <a:lin ang="14400000" scaled="0"/>
          </a:gradFill>
        </p:spPr>
        <p:txBody>
          <a:bodyPr/>
          <a:lst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noProof="0" dirty="0"/>
          </a:p>
        </p:txBody>
      </p:sp>
      <p:sp>
        <p:nvSpPr>
          <p:cNvPr id="19" name="Freeform: Shape 18">
            <a:extLst>
              <a:ext uri="{FF2B5EF4-FFF2-40B4-BE49-F238E27FC236}">
                <a16:creationId xmlns:a16="http://schemas.microsoft.com/office/drawing/2014/main" xmlns="" id="{78907576-77BD-4FD0-A9FE-48D249CB435B}"/>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noProof="0"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noProof="0" smtClean="0"/>
              <a:pPr/>
              <a:t>‹#›</a:t>
            </a:fld>
            <a:endParaRPr lang="en-US" noProof="0" dirty="0"/>
          </a:p>
        </p:txBody>
      </p:sp>
      <p:sp>
        <p:nvSpPr>
          <p:cNvPr id="5" name="Text Placeholder 4">
            <a:extLst>
              <a:ext uri="{FF2B5EF4-FFF2-40B4-BE49-F238E27FC236}">
                <a16:creationId xmlns:a16="http://schemas.microsoft.com/office/drawing/2014/main" xmlns="" id="{C430C70C-09F9-40EE-9A89-ED9A5DCFD98D}"/>
              </a:ext>
            </a:extLst>
          </p:cNvPr>
          <p:cNvSpPr>
            <a:spLocks noGrp="1"/>
          </p:cNvSpPr>
          <p:nvPr>
            <p:ph type="body" sz="quarter" idx="13" hasCustomPrompt="1"/>
          </p:nvPr>
        </p:nvSpPr>
        <p:spPr>
          <a:xfrm>
            <a:off x="1303794" y="3407563"/>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13" name="Text Placeholder 12">
            <a:extLst>
              <a:ext uri="{FF2B5EF4-FFF2-40B4-BE49-F238E27FC236}">
                <a16:creationId xmlns:a16="http://schemas.microsoft.com/office/drawing/2014/main" xmlns="" id="{278D9ACA-AB64-4D04-A5E0-23AC8B81EC2C}"/>
              </a:ext>
            </a:extLst>
          </p:cNvPr>
          <p:cNvSpPr>
            <a:spLocks noGrp="1"/>
          </p:cNvSpPr>
          <p:nvPr>
            <p:ph type="body" sz="quarter" idx="14" hasCustomPrompt="1"/>
          </p:nvPr>
        </p:nvSpPr>
        <p:spPr>
          <a:xfrm>
            <a:off x="1303794" y="3005055"/>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15" name="Text Placeholder 4">
            <a:extLst>
              <a:ext uri="{FF2B5EF4-FFF2-40B4-BE49-F238E27FC236}">
                <a16:creationId xmlns:a16="http://schemas.microsoft.com/office/drawing/2014/main" xmlns="" id="{F3B4EB62-0A18-46F9-98F0-E8FC5EBAF37E}"/>
              </a:ext>
            </a:extLst>
          </p:cNvPr>
          <p:cNvSpPr>
            <a:spLocks noGrp="1"/>
          </p:cNvSpPr>
          <p:nvPr>
            <p:ph type="body" sz="quarter" idx="15" hasCustomPrompt="1"/>
          </p:nvPr>
        </p:nvSpPr>
        <p:spPr>
          <a:xfrm>
            <a:off x="5066363" y="3407563"/>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16" name="Text Placeholder 12">
            <a:extLst>
              <a:ext uri="{FF2B5EF4-FFF2-40B4-BE49-F238E27FC236}">
                <a16:creationId xmlns:a16="http://schemas.microsoft.com/office/drawing/2014/main" xmlns="" id="{A3B2D4DF-9952-49C7-B850-559AD0DF27D5}"/>
              </a:ext>
            </a:extLst>
          </p:cNvPr>
          <p:cNvSpPr>
            <a:spLocks noGrp="1"/>
          </p:cNvSpPr>
          <p:nvPr>
            <p:ph type="body" sz="quarter" idx="16" hasCustomPrompt="1"/>
          </p:nvPr>
        </p:nvSpPr>
        <p:spPr>
          <a:xfrm>
            <a:off x="5066363" y="3005055"/>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17" name="Text Placeholder 4">
            <a:extLst>
              <a:ext uri="{FF2B5EF4-FFF2-40B4-BE49-F238E27FC236}">
                <a16:creationId xmlns:a16="http://schemas.microsoft.com/office/drawing/2014/main" xmlns="" id="{BCE373B8-7ADE-4DC4-9900-59147BFA16E7}"/>
              </a:ext>
            </a:extLst>
          </p:cNvPr>
          <p:cNvSpPr>
            <a:spLocks noGrp="1"/>
          </p:cNvSpPr>
          <p:nvPr>
            <p:ph type="body" sz="quarter" idx="17" hasCustomPrompt="1"/>
          </p:nvPr>
        </p:nvSpPr>
        <p:spPr>
          <a:xfrm>
            <a:off x="8828931" y="3407563"/>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18" name="Text Placeholder 12">
            <a:extLst>
              <a:ext uri="{FF2B5EF4-FFF2-40B4-BE49-F238E27FC236}">
                <a16:creationId xmlns:a16="http://schemas.microsoft.com/office/drawing/2014/main" xmlns="" id="{28F027FF-E9AF-4E49-AC44-48D21AD761AA}"/>
              </a:ext>
            </a:extLst>
          </p:cNvPr>
          <p:cNvSpPr>
            <a:spLocks noGrp="1"/>
          </p:cNvSpPr>
          <p:nvPr>
            <p:ph type="body" sz="quarter" idx="18" hasCustomPrompt="1"/>
          </p:nvPr>
        </p:nvSpPr>
        <p:spPr>
          <a:xfrm>
            <a:off x="8828931" y="3005055"/>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29" name="Picture Placeholder 25">
            <a:extLst>
              <a:ext uri="{FF2B5EF4-FFF2-40B4-BE49-F238E27FC236}">
                <a16:creationId xmlns:a16="http://schemas.microsoft.com/office/drawing/2014/main" xmlns="" id="{8989EC4C-4E3F-457F-8CF6-8A88DE68A930}"/>
              </a:ext>
            </a:extLst>
          </p:cNvPr>
          <p:cNvSpPr>
            <a:spLocks noGrp="1"/>
          </p:cNvSpPr>
          <p:nvPr>
            <p:ph type="pic" sz="quarter" idx="23" hasCustomPrompt="1"/>
          </p:nvPr>
        </p:nvSpPr>
        <p:spPr>
          <a:xfrm>
            <a:off x="1867711" y="1648853"/>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0" name="Picture Placeholder 25">
            <a:extLst>
              <a:ext uri="{FF2B5EF4-FFF2-40B4-BE49-F238E27FC236}">
                <a16:creationId xmlns:a16="http://schemas.microsoft.com/office/drawing/2014/main" xmlns="" id="{67FB2730-3D12-4D72-AE64-AC3955C5CD99}"/>
              </a:ext>
            </a:extLst>
          </p:cNvPr>
          <p:cNvSpPr>
            <a:spLocks noGrp="1"/>
          </p:cNvSpPr>
          <p:nvPr>
            <p:ph type="pic" sz="quarter" idx="24" hasCustomPrompt="1"/>
          </p:nvPr>
        </p:nvSpPr>
        <p:spPr>
          <a:xfrm>
            <a:off x="5630280" y="1648853"/>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1" name="Picture Placeholder 25">
            <a:extLst>
              <a:ext uri="{FF2B5EF4-FFF2-40B4-BE49-F238E27FC236}">
                <a16:creationId xmlns:a16="http://schemas.microsoft.com/office/drawing/2014/main" xmlns="" id="{4F2BB90C-4866-4DB3-B05C-0BB7DBFF8EA3}"/>
              </a:ext>
            </a:extLst>
          </p:cNvPr>
          <p:cNvSpPr>
            <a:spLocks noGrp="1"/>
          </p:cNvSpPr>
          <p:nvPr>
            <p:ph type="pic" sz="quarter" idx="25" hasCustomPrompt="1"/>
          </p:nvPr>
        </p:nvSpPr>
        <p:spPr>
          <a:xfrm>
            <a:off x="9392848" y="1648853"/>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22" name="Text Placeholder 4">
            <a:extLst>
              <a:ext uri="{FF2B5EF4-FFF2-40B4-BE49-F238E27FC236}">
                <a16:creationId xmlns:a16="http://schemas.microsoft.com/office/drawing/2014/main" xmlns="" id="{FE407FE5-15DF-40F7-B14C-0A04CC30CD66}"/>
              </a:ext>
            </a:extLst>
          </p:cNvPr>
          <p:cNvSpPr>
            <a:spLocks noGrp="1"/>
          </p:cNvSpPr>
          <p:nvPr>
            <p:ph type="body" sz="quarter" idx="26" hasCustomPrompt="1"/>
          </p:nvPr>
        </p:nvSpPr>
        <p:spPr>
          <a:xfrm>
            <a:off x="1303794" y="5736658"/>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23" name="Text Placeholder 12">
            <a:extLst>
              <a:ext uri="{FF2B5EF4-FFF2-40B4-BE49-F238E27FC236}">
                <a16:creationId xmlns:a16="http://schemas.microsoft.com/office/drawing/2014/main" xmlns="" id="{7DD73F77-2E6A-450D-B4AF-8643D8AE1ECE}"/>
              </a:ext>
            </a:extLst>
          </p:cNvPr>
          <p:cNvSpPr>
            <a:spLocks noGrp="1"/>
          </p:cNvSpPr>
          <p:nvPr>
            <p:ph type="body" sz="quarter" idx="27" hasCustomPrompt="1"/>
          </p:nvPr>
        </p:nvSpPr>
        <p:spPr>
          <a:xfrm>
            <a:off x="1303794" y="5334150"/>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24" name="Text Placeholder 4">
            <a:extLst>
              <a:ext uri="{FF2B5EF4-FFF2-40B4-BE49-F238E27FC236}">
                <a16:creationId xmlns:a16="http://schemas.microsoft.com/office/drawing/2014/main" xmlns="" id="{7F1CAED2-2A78-4780-A303-060C24C56526}"/>
              </a:ext>
            </a:extLst>
          </p:cNvPr>
          <p:cNvSpPr>
            <a:spLocks noGrp="1"/>
          </p:cNvSpPr>
          <p:nvPr>
            <p:ph type="body" sz="quarter" idx="28" hasCustomPrompt="1"/>
          </p:nvPr>
        </p:nvSpPr>
        <p:spPr>
          <a:xfrm>
            <a:off x="5066363" y="5736658"/>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27" name="Text Placeholder 12">
            <a:extLst>
              <a:ext uri="{FF2B5EF4-FFF2-40B4-BE49-F238E27FC236}">
                <a16:creationId xmlns:a16="http://schemas.microsoft.com/office/drawing/2014/main" xmlns="" id="{4E77CA0B-49F8-4EE9-84A7-AB28FD1CC1ED}"/>
              </a:ext>
            </a:extLst>
          </p:cNvPr>
          <p:cNvSpPr>
            <a:spLocks noGrp="1"/>
          </p:cNvSpPr>
          <p:nvPr>
            <p:ph type="body" sz="quarter" idx="29" hasCustomPrompt="1"/>
          </p:nvPr>
        </p:nvSpPr>
        <p:spPr>
          <a:xfrm>
            <a:off x="5066363" y="5334150"/>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28" name="Text Placeholder 4">
            <a:extLst>
              <a:ext uri="{FF2B5EF4-FFF2-40B4-BE49-F238E27FC236}">
                <a16:creationId xmlns:a16="http://schemas.microsoft.com/office/drawing/2014/main" xmlns="" id="{5D4F2294-CE3A-4705-BCB3-C5DAFA373C25}"/>
              </a:ext>
            </a:extLst>
          </p:cNvPr>
          <p:cNvSpPr>
            <a:spLocks noGrp="1"/>
          </p:cNvSpPr>
          <p:nvPr>
            <p:ph type="body" sz="quarter" idx="30" hasCustomPrompt="1"/>
          </p:nvPr>
        </p:nvSpPr>
        <p:spPr>
          <a:xfrm>
            <a:off x="8828931" y="5736658"/>
            <a:ext cx="2034138" cy="245885"/>
          </a:xfrm>
        </p:spPr>
        <p:txBody>
          <a:bodyPr lIns="0" anchor="ctr"/>
          <a:lstStyle>
            <a:lvl1pPr marL="0" indent="0" algn="ctr">
              <a:buClr>
                <a:schemeClr val="accent2"/>
              </a:buClr>
              <a:buFont typeface="Arial" panose="020B0604020202020204" pitchFamily="34" charse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Role</a:t>
            </a:r>
          </a:p>
        </p:txBody>
      </p:sp>
      <p:sp>
        <p:nvSpPr>
          <p:cNvPr id="32" name="Text Placeholder 12">
            <a:extLst>
              <a:ext uri="{FF2B5EF4-FFF2-40B4-BE49-F238E27FC236}">
                <a16:creationId xmlns:a16="http://schemas.microsoft.com/office/drawing/2014/main" xmlns="" id="{7B49F9AF-7698-444D-8D12-FA0B6A713E03}"/>
              </a:ext>
            </a:extLst>
          </p:cNvPr>
          <p:cNvSpPr>
            <a:spLocks noGrp="1"/>
          </p:cNvSpPr>
          <p:nvPr>
            <p:ph type="body" sz="quarter" idx="31" hasCustomPrompt="1"/>
          </p:nvPr>
        </p:nvSpPr>
        <p:spPr>
          <a:xfrm>
            <a:off x="8828931" y="5334150"/>
            <a:ext cx="2034138" cy="360445"/>
          </a:xfrm>
          <a:solidFill>
            <a:schemeClr val="tx2"/>
          </a:solidFill>
        </p:spPr>
        <p:txBody>
          <a:bodyPr lIns="0" anchor="ctr"/>
          <a:lstStyle>
            <a:lvl1pPr marL="0" indent="0" algn="ctr">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Full Name</a:t>
            </a:r>
          </a:p>
        </p:txBody>
      </p:sp>
      <p:sp>
        <p:nvSpPr>
          <p:cNvPr id="33" name="Picture Placeholder 25">
            <a:extLst>
              <a:ext uri="{FF2B5EF4-FFF2-40B4-BE49-F238E27FC236}">
                <a16:creationId xmlns:a16="http://schemas.microsoft.com/office/drawing/2014/main" xmlns="" id="{6057C2E9-1501-4819-B77D-23A0268DB0F1}"/>
              </a:ext>
            </a:extLst>
          </p:cNvPr>
          <p:cNvSpPr>
            <a:spLocks noGrp="1"/>
          </p:cNvSpPr>
          <p:nvPr>
            <p:ph type="pic" sz="quarter" idx="32" hasCustomPrompt="1"/>
          </p:nvPr>
        </p:nvSpPr>
        <p:spPr>
          <a:xfrm>
            <a:off x="1867711" y="3977948"/>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4" name="Picture Placeholder 25">
            <a:extLst>
              <a:ext uri="{FF2B5EF4-FFF2-40B4-BE49-F238E27FC236}">
                <a16:creationId xmlns:a16="http://schemas.microsoft.com/office/drawing/2014/main" xmlns="" id="{C77B8544-1CEE-4ED4-89E8-ED042673804D}"/>
              </a:ext>
            </a:extLst>
          </p:cNvPr>
          <p:cNvSpPr>
            <a:spLocks noGrp="1"/>
          </p:cNvSpPr>
          <p:nvPr>
            <p:ph type="pic" sz="quarter" idx="33" hasCustomPrompt="1"/>
          </p:nvPr>
        </p:nvSpPr>
        <p:spPr>
          <a:xfrm>
            <a:off x="5630280" y="3977948"/>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5" name="Picture Placeholder 25">
            <a:extLst>
              <a:ext uri="{FF2B5EF4-FFF2-40B4-BE49-F238E27FC236}">
                <a16:creationId xmlns:a16="http://schemas.microsoft.com/office/drawing/2014/main" xmlns="" id="{E1131D92-0382-469E-A358-A2EC5FDCCF32}"/>
              </a:ext>
            </a:extLst>
          </p:cNvPr>
          <p:cNvSpPr>
            <a:spLocks noGrp="1"/>
          </p:cNvSpPr>
          <p:nvPr>
            <p:ph type="pic" sz="quarter" idx="34" hasCustomPrompt="1"/>
          </p:nvPr>
        </p:nvSpPr>
        <p:spPr>
          <a:xfrm>
            <a:off x="9392848" y="3977948"/>
            <a:ext cx="906304" cy="1206290"/>
          </a:xfrm>
        </p:spPr>
        <p:txBody>
          <a:bodyPr anchor="ctr"/>
          <a:lstStyle>
            <a:lvl1pPr marL="0" indent="0" algn="ctr">
              <a:buNone/>
              <a:defRPr sz="1050" i="1">
                <a:solidFill>
                  <a:schemeClr val="bg1"/>
                </a:solidFill>
              </a:defRPr>
            </a:lvl1pPr>
          </a:lstStyle>
          <a:p>
            <a:r>
              <a:rPr lang="en-US" noProof="0" dirty="0"/>
              <a:t>Icon</a:t>
            </a:r>
          </a:p>
        </p:txBody>
      </p:sp>
      <p:sp>
        <p:nvSpPr>
          <p:cNvPr id="3" name="Title 2">
            <a:extLst>
              <a:ext uri="{FF2B5EF4-FFF2-40B4-BE49-F238E27FC236}">
                <a16:creationId xmlns:a16="http://schemas.microsoft.com/office/drawing/2014/main" xmlns="" id="{7C0EBF36-B9CA-4962-B198-27B56B54E58C}"/>
              </a:ext>
            </a:extLst>
          </p:cNvPr>
          <p:cNvSpPr>
            <a:spLocks noGrp="1"/>
          </p:cNvSpPr>
          <p:nvPr>
            <p:ph type="title"/>
          </p:nvPr>
        </p:nvSpPr>
        <p:spPr/>
        <p:txBody>
          <a:bodyPr/>
          <a:lstStyle>
            <a:lvl1pPr>
              <a:defRPr>
                <a:solidFill>
                  <a:schemeClr val="bg1"/>
                </a:solidFill>
              </a:defRPr>
            </a:lvl1pPr>
          </a:lstStyle>
          <a:p>
            <a:r>
              <a:rPr lang="en-US" noProof="0"/>
              <a:t>Click to edit Master title style</a:t>
            </a:r>
          </a:p>
        </p:txBody>
      </p:sp>
    </p:spTree>
    <p:extLst>
      <p:ext uri="{BB962C8B-B14F-4D97-AF65-F5344CB8AC3E}">
        <p14:creationId xmlns:p14="http://schemas.microsoft.com/office/powerpoint/2010/main" xmlns="" val="2392197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isted Images">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474D42A7-FF15-4C9E-9657-33DD5BC539DA}"/>
              </a:ext>
            </a:extLst>
          </p:cNvPr>
          <p:cNvSpPr/>
          <p:nvPr userDrawn="1"/>
        </p:nvSpPr>
        <p:spPr>
          <a:xfrm>
            <a:off x="180000" y="179109"/>
            <a:ext cx="11832000" cy="65139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3">
            <a:extLst>
              <a:ext uri="{FF2B5EF4-FFF2-40B4-BE49-F238E27FC236}">
                <a16:creationId xmlns:a16="http://schemas.microsoft.com/office/drawing/2014/main" xmlns="" id="{4FA555C0-B108-4047-8AFF-82E05F073446}"/>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tx1"/>
                </a:solidFill>
                <a:latin typeface="+mj-lt"/>
              </a:defRPr>
            </a:lvl1pPr>
          </a:lstStyle>
          <a:p>
            <a:pPr lvl="0"/>
            <a:r>
              <a:rPr lang="en-US" dirty="0"/>
              <a:t>SUBTITLE</a:t>
            </a:r>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E5EAA7C-AE70-48A8-B582-013424EB9C44}"/>
              </a:ext>
            </a:extLst>
          </p:cNvPr>
          <p:cNvSpPr>
            <a:spLocks noGrp="1"/>
          </p:cNvSpPr>
          <p:nvPr>
            <p:ph idx="1" hasCustomPrompt="1"/>
          </p:nvPr>
        </p:nvSpPr>
        <p:spPr>
          <a:xfrm>
            <a:off x="2095500" y="1992933"/>
            <a:ext cx="9388499" cy="1095375"/>
          </a:xfrm>
        </p:spPr>
        <p:txBody>
          <a:bodyPr/>
          <a:lstStyle>
            <a:lvl1pPr marL="0" indent="0">
              <a:buNone/>
              <a:defRPr/>
            </a:lvl1pPr>
          </a:lstStyle>
          <a:p>
            <a:pPr lvl="0"/>
            <a:r>
              <a:rPr lang="en-US" dirty="0"/>
              <a:t>Description Here</a:t>
            </a:r>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11" name="Picture Placeholder 10">
            <a:extLst>
              <a:ext uri="{FF2B5EF4-FFF2-40B4-BE49-F238E27FC236}">
                <a16:creationId xmlns:a16="http://schemas.microsoft.com/office/drawing/2014/main" xmlns="" id="{A98EA298-DD21-4B69-8125-094245EDF713}"/>
              </a:ext>
            </a:extLst>
          </p:cNvPr>
          <p:cNvSpPr>
            <a:spLocks noGrp="1"/>
          </p:cNvSpPr>
          <p:nvPr>
            <p:ph type="pic" sz="quarter" idx="13" hasCustomPrompt="1"/>
          </p:nvPr>
        </p:nvSpPr>
        <p:spPr>
          <a:xfrm>
            <a:off x="684213" y="1992934"/>
            <a:ext cx="1095375" cy="1095375"/>
          </a:xfrm>
        </p:spPr>
        <p:txBody>
          <a:bodyPr anchor="ctr"/>
          <a:lstStyle>
            <a:lvl1pPr marL="0" indent="0" algn="ctr">
              <a:buNone/>
              <a:defRPr sz="1050" i="1"/>
            </a:lvl1pPr>
          </a:lstStyle>
          <a:p>
            <a:r>
              <a:rPr lang="en-US" dirty="0"/>
              <a:t>Place</a:t>
            </a:r>
            <a:br>
              <a:rPr lang="en-US" dirty="0"/>
            </a:br>
            <a:r>
              <a:rPr lang="en-US" dirty="0"/>
              <a:t>Your Image / Logo Here</a:t>
            </a:r>
          </a:p>
        </p:txBody>
      </p:sp>
      <p:sp>
        <p:nvSpPr>
          <p:cNvPr id="12" name="Picture Placeholder 10">
            <a:extLst>
              <a:ext uri="{FF2B5EF4-FFF2-40B4-BE49-F238E27FC236}">
                <a16:creationId xmlns:a16="http://schemas.microsoft.com/office/drawing/2014/main" xmlns="" id="{4C93EFCC-1E62-4200-9E96-2476EE2581BF}"/>
              </a:ext>
            </a:extLst>
          </p:cNvPr>
          <p:cNvSpPr>
            <a:spLocks noGrp="1"/>
          </p:cNvSpPr>
          <p:nvPr>
            <p:ph type="pic" sz="quarter" idx="14" hasCustomPrompt="1"/>
          </p:nvPr>
        </p:nvSpPr>
        <p:spPr>
          <a:xfrm>
            <a:off x="684213" y="3431134"/>
            <a:ext cx="1095375" cy="1095375"/>
          </a:xfrm>
        </p:spPr>
        <p:txBody>
          <a:bodyPr anchor="ctr"/>
          <a:lstStyle>
            <a:lvl1pPr marL="0" indent="0" algn="ctr">
              <a:buNone/>
              <a:defRPr sz="1050" i="1"/>
            </a:lvl1pPr>
          </a:lstStyle>
          <a:p>
            <a:r>
              <a:rPr lang="en-US" dirty="0"/>
              <a:t>Place</a:t>
            </a:r>
            <a:br>
              <a:rPr lang="en-US" dirty="0"/>
            </a:br>
            <a:r>
              <a:rPr lang="en-US" dirty="0"/>
              <a:t>Your Image / Logo Here</a:t>
            </a:r>
          </a:p>
        </p:txBody>
      </p:sp>
      <p:sp>
        <p:nvSpPr>
          <p:cNvPr id="13" name="Picture Placeholder 10">
            <a:extLst>
              <a:ext uri="{FF2B5EF4-FFF2-40B4-BE49-F238E27FC236}">
                <a16:creationId xmlns:a16="http://schemas.microsoft.com/office/drawing/2014/main" xmlns="" id="{8741D874-BD81-4469-AA1C-32517FD7C37B}"/>
              </a:ext>
            </a:extLst>
          </p:cNvPr>
          <p:cNvSpPr>
            <a:spLocks noGrp="1"/>
          </p:cNvSpPr>
          <p:nvPr>
            <p:ph type="pic" sz="quarter" idx="15" hasCustomPrompt="1"/>
          </p:nvPr>
        </p:nvSpPr>
        <p:spPr>
          <a:xfrm>
            <a:off x="684213" y="4869334"/>
            <a:ext cx="1095375" cy="1095375"/>
          </a:xfrm>
        </p:spPr>
        <p:txBody>
          <a:bodyPr anchor="ctr"/>
          <a:lstStyle>
            <a:lvl1pPr marL="0" indent="0" algn="ctr">
              <a:buNone/>
              <a:defRPr sz="1050" i="1"/>
            </a:lvl1pPr>
          </a:lstStyle>
          <a:p>
            <a:r>
              <a:rPr lang="en-US" dirty="0"/>
              <a:t>Place</a:t>
            </a:r>
            <a:br>
              <a:rPr lang="en-US" dirty="0"/>
            </a:br>
            <a:r>
              <a:rPr lang="en-US" dirty="0"/>
              <a:t>Your Image / Logo Here</a:t>
            </a:r>
          </a:p>
        </p:txBody>
      </p:sp>
      <p:sp>
        <p:nvSpPr>
          <p:cNvPr id="14" name="Content Placeholder 2">
            <a:extLst>
              <a:ext uri="{FF2B5EF4-FFF2-40B4-BE49-F238E27FC236}">
                <a16:creationId xmlns:a16="http://schemas.microsoft.com/office/drawing/2014/main" xmlns="" id="{CFB0B599-DDEF-43E9-A07F-FC328C595BCE}"/>
              </a:ext>
            </a:extLst>
          </p:cNvPr>
          <p:cNvSpPr>
            <a:spLocks noGrp="1"/>
          </p:cNvSpPr>
          <p:nvPr>
            <p:ph idx="16" hasCustomPrompt="1"/>
          </p:nvPr>
        </p:nvSpPr>
        <p:spPr>
          <a:xfrm>
            <a:off x="2095500" y="3422739"/>
            <a:ext cx="9388499" cy="1095375"/>
          </a:xfrm>
        </p:spPr>
        <p:txBody>
          <a:bodyPr/>
          <a:lstStyle>
            <a:lvl1pPr marL="0" indent="0">
              <a:buNone/>
              <a:defRPr/>
            </a:lvl1pPr>
          </a:lstStyle>
          <a:p>
            <a:pPr lvl="0"/>
            <a:r>
              <a:rPr lang="en-US" dirty="0"/>
              <a:t>Description Here</a:t>
            </a:r>
          </a:p>
        </p:txBody>
      </p:sp>
      <p:sp>
        <p:nvSpPr>
          <p:cNvPr id="15" name="Content Placeholder 2">
            <a:extLst>
              <a:ext uri="{FF2B5EF4-FFF2-40B4-BE49-F238E27FC236}">
                <a16:creationId xmlns:a16="http://schemas.microsoft.com/office/drawing/2014/main" xmlns="" id="{63FF0857-6431-48DC-BE82-9A93C55CEFB4}"/>
              </a:ext>
            </a:extLst>
          </p:cNvPr>
          <p:cNvSpPr>
            <a:spLocks noGrp="1"/>
          </p:cNvSpPr>
          <p:nvPr>
            <p:ph idx="17" hasCustomPrompt="1"/>
          </p:nvPr>
        </p:nvSpPr>
        <p:spPr>
          <a:xfrm>
            <a:off x="2095500" y="4867850"/>
            <a:ext cx="9388499" cy="1095375"/>
          </a:xfrm>
        </p:spPr>
        <p:txBody>
          <a:bodyPr/>
          <a:lstStyle>
            <a:lvl1pPr marL="0" indent="0">
              <a:buNone/>
              <a:defRPr/>
            </a:lvl1pPr>
          </a:lstStyle>
          <a:p>
            <a:pPr lvl="0"/>
            <a:r>
              <a:rPr lang="en-US" dirty="0"/>
              <a:t>Description Here</a:t>
            </a:r>
          </a:p>
        </p:txBody>
      </p:sp>
    </p:spTree>
    <p:extLst>
      <p:ext uri="{BB962C8B-B14F-4D97-AF65-F5344CB8AC3E}">
        <p14:creationId xmlns:p14="http://schemas.microsoft.com/office/powerpoint/2010/main" xmlns="" val="2119471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xmlns="" id="{474D42A7-FF15-4C9E-9657-33DD5BC539DA}"/>
              </a:ext>
            </a:extLst>
          </p:cNvPr>
          <p:cNvSpPr/>
          <p:nvPr userDrawn="1"/>
        </p:nvSpPr>
        <p:spPr>
          <a:xfrm>
            <a:off x="180000" y="179109"/>
            <a:ext cx="11832000" cy="65139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3">
            <a:extLst>
              <a:ext uri="{FF2B5EF4-FFF2-40B4-BE49-F238E27FC236}">
                <a16:creationId xmlns:a16="http://schemas.microsoft.com/office/drawing/2014/main" xmlns="" id="{4FA555C0-B108-4047-8AFF-82E05F073446}"/>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tx1"/>
                </a:solidFill>
                <a:latin typeface="+mj-lt"/>
              </a:defRPr>
            </a:lvl1pPr>
          </a:lstStyle>
          <a:p>
            <a:pPr lvl="0"/>
            <a:r>
              <a:rPr lang="en-US" dirty="0"/>
              <a:t>SUBTITLE</a:t>
            </a:r>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E5EAA7C-AE70-48A8-B582-013424EB9C4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Tree>
    <p:extLst>
      <p:ext uri="{BB962C8B-B14F-4D97-AF65-F5344CB8AC3E}">
        <p14:creationId xmlns:p14="http://schemas.microsoft.com/office/powerpoint/2010/main" xmlns="" val="3041740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xmlns="" id="{48D39141-3E8E-4545-90DB-291A0E5F139B}"/>
              </a:ext>
            </a:extLst>
          </p:cNvPr>
          <p:cNvSpPr>
            <a:spLocks noGrp="1"/>
          </p:cNvSpPr>
          <p:nvPr>
            <p:ph type="pic" sz="quarter" idx="12" hasCustomPrompt="1"/>
          </p:nvPr>
        </p:nvSpPr>
        <p:spPr>
          <a:xfrm>
            <a:off x="0" y="0"/>
            <a:ext cx="12192000" cy="6858000"/>
          </a:xfrm>
          <a:solidFill>
            <a:schemeClr val="tx1">
              <a:lumMod val="75000"/>
              <a:lumOff val="25000"/>
            </a:schemeClr>
          </a:solidFill>
        </p:spPr>
        <p:txBody>
          <a:bodyPr lIns="0" tIns="0" rIns="612000" anchor="ctr"/>
          <a:lstStyle>
            <a:lvl1pPr marL="0" indent="0" algn="r">
              <a:lnSpc>
                <a:spcPct val="100000"/>
              </a:lnSpc>
              <a:buNone/>
              <a:defRPr sz="1200" i="1">
                <a:solidFill>
                  <a:schemeClr val="bg1">
                    <a:lumMod val="75000"/>
                  </a:schemeClr>
                </a:solidFill>
              </a:defRPr>
            </a:lvl1pPr>
          </a:lstStyle>
          <a:p>
            <a:r>
              <a:rPr lang="en-US" dirty="0"/>
              <a:t>Drag &amp; Drop Your </a:t>
            </a:r>
            <a:br>
              <a:rPr lang="en-US" dirty="0"/>
            </a:br>
            <a:r>
              <a:rPr lang="en-US" dirty="0"/>
              <a:t>Background Photo Here</a:t>
            </a:r>
          </a:p>
        </p:txBody>
      </p:sp>
      <p:sp>
        <p:nvSpPr>
          <p:cNvPr id="2" name="Title 1">
            <a:extLst>
              <a:ext uri="{FF2B5EF4-FFF2-40B4-BE49-F238E27FC236}">
                <a16:creationId xmlns:a16="http://schemas.microsoft.com/office/drawing/2014/main" xmlns="" id="{AD90A062-54B3-47F2-9D6A-5BC9575208D2}"/>
              </a:ext>
            </a:extLst>
          </p:cNvPr>
          <p:cNvSpPr>
            <a:spLocks noGrp="1"/>
          </p:cNvSpPr>
          <p:nvPr>
            <p:ph type="ctrTitle" hasCustomPrompt="1"/>
          </p:nvPr>
        </p:nvSpPr>
        <p:spPr>
          <a:xfrm>
            <a:off x="0" y="0"/>
            <a:ext cx="9672000" cy="6857999"/>
          </a:xfrm>
          <a:solidFill>
            <a:schemeClr val="tx2">
              <a:alpha val="70000"/>
            </a:schemeClr>
          </a:solidFill>
        </p:spPr>
        <p:txBody>
          <a:bodyPr lIns="1116000" rIns="180000" bIns="756000" anchor="ctr"/>
          <a:lstStyle>
            <a:lvl1pPr algn="l">
              <a:lnSpc>
                <a:spcPct val="65000"/>
              </a:lnSpc>
              <a:defRPr sz="8800" cap="all" baseline="0">
                <a:solidFill>
                  <a:schemeClr val="bg1"/>
                </a:solidFill>
              </a:defRPr>
            </a:lvl1pPr>
          </a:lstStyle>
          <a:p>
            <a:r>
              <a:rPr lang="en-US" dirty="0"/>
              <a:t>Thank </a:t>
            </a:r>
            <a:br>
              <a:rPr lang="en-US" dirty="0"/>
            </a:br>
            <a:r>
              <a:rPr lang="en-US" dirty="0"/>
              <a:t>you</a:t>
            </a:r>
          </a:p>
        </p:txBody>
      </p:sp>
      <p:sp>
        <p:nvSpPr>
          <p:cNvPr id="6" name="Text Placeholder 5">
            <a:extLst>
              <a:ext uri="{FF2B5EF4-FFF2-40B4-BE49-F238E27FC236}">
                <a16:creationId xmlns:a16="http://schemas.microsoft.com/office/drawing/2014/main" xmlns="" id="{D49FD1A9-E34B-4888-90DE-493861AD75C6}"/>
              </a:ext>
            </a:extLst>
          </p:cNvPr>
          <p:cNvSpPr>
            <a:spLocks noGrp="1"/>
          </p:cNvSpPr>
          <p:nvPr>
            <p:ph type="body" sz="quarter" idx="13" hasCustomPrompt="1"/>
          </p:nvPr>
        </p:nvSpPr>
        <p:spPr>
          <a:xfrm>
            <a:off x="1917700" y="4508500"/>
            <a:ext cx="3314700" cy="330200"/>
          </a:xfrm>
        </p:spPr>
        <p:txBody>
          <a:bodyPr anchor="t"/>
          <a:lstStyle>
            <a:lvl1pPr marL="0" indent="0">
              <a:buNone/>
              <a:defRPr sz="2000">
                <a:solidFill>
                  <a:schemeClr val="accent1"/>
                </a:solidFill>
                <a:latin typeface="+mj-lt"/>
              </a:defRPr>
            </a:lvl1pPr>
            <a:lvl2pPr marL="266700" indent="0">
              <a:buNone/>
              <a:defRPr>
                <a:solidFill>
                  <a:schemeClr val="accent1"/>
                </a:solidFill>
              </a:defRPr>
            </a:lvl2pPr>
            <a:lvl3pPr marL="447675" indent="0">
              <a:buNone/>
              <a:defRPr>
                <a:solidFill>
                  <a:schemeClr val="accent1"/>
                </a:solidFill>
              </a:defRPr>
            </a:lvl3pPr>
            <a:lvl4pPr marL="628650" indent="0">
              <a:buNone/>
              <a:defRPr>
                <a:solidFill>
                  <a:schemeClr val="accent1"/>
                </a:solidFill>
              </a:defRPr>
            </a:lvl4pPr>
            <a:lvl5pPr marL="809625" indent="0">
              <a:buNone/>
              <a:defRPr>
                <a:solidFill>
                  <a:schemeClr val="accent1"/>
                </a:solidFill>
              </a:defRPr>
            </a:lvl5pPr>
          </a:lstStyle>
          <a:p>
            <a:pPr lvl="0"/>
            <a:r>
              <a:rPr lang="en-US" dirty="0"/>
              <a:t>Full Name</a:t>
            </a:r>
          </a:p>
        </p:txBody>
      </p:sp>
      <p:sp>
        <p:nvSpPr>
          <p:cNvPr id="9" name="Text Placeholder 5">
            <a:extLst>
              <a:ext uri="{FF2B5EF4-FFF2-40B4-BE49-F238E27FC236}">
                <a16:creationId xmlns:a16="http://schemas.microsoft.com/office/drawing/2014/main" xmlns="" id="{3452AC72-D893-4C1A-83BD-9930164D8935}"/>
              </a:ext>
            </a:extLst>
          </p:cNvPr>
          <p:cNvSpPr>
            <a:spLocks noGrp="1"/>
          </p:cNvSpPr>
          <p:nvPr>
            <p:ph type="body" sz="quarter" idx="14" hasCustomPrompt="1"/>
          </p:nvPr>
        </p:nvSpPr>
        <p:spPr>
          <a:xfrm>
            <a:off x="1917700" y="5180023"/>
            <a:ext cx="3314700" cy="205029"/>
          </a:xfrm>
          <a:ln>
            <a:noFill/>
          </a:ln>
        </p:spPr>
        <p:txBody>
          <a:bodyPr anchor="t"/>
          <a:lstStyle>
            <a:lvl1pPr marL="0" indent="0">
              <a:buNone/>
              <a:defRPr sz="1600">
                <a:solidFill>
                  <a:schemeClr val="bg1"/>
                </a:solidFill>
              </a:defRPr>
            </a:lvl1pPr>
            <a:lvl2pPr marL="266700" indent="0">
              <a:buNone/>
              <a:defRPr>
                <a:solidFill>
                  <a:schemeClr val="accent1"/>
                </a:solidFill>
              </a:defRPr>
            </a:lvl2pPr>
            <a:lvl3pPr marL="447675" indent="0">
              <a:buNone/>
              <a:defRPr>
                <a:solidFill>
                  <a:schemeClr val="accent1"/>
                </a:solidFill>
              </a:defRPr>
            </a:lvl3pPr>
            <a:lvl4pPr marL="628650" indent="0">
              <a:buNone/>
              <a:defRPr>
                <a:solidFill>
                  <a:schemeClr val="accent1"/>
                </a:solidFill>
              </a:defRPr>
            </a:lvl4pPr>
            <a:lvl5pPr marL="809625" indent="0">
              <a:buNone/>
              <a:defRPr>
                <a:solidFill>
                  <a:schemeClr val="accent1"/>
                </a:solidFill>
              </a:defRPr>
            </a:lvl5pPr>
          </a:lstStyle>
          <a:p>
            <a:pPr lvl="0"/>
            <a:r>
              <a:rPr lang="en-US" dirty="0"/>
              <a:t>Email</a:t>
            </a:r>
          </a:p>
        </p:txBody>
      </p:sp>
      <p:sp>
        <p:nvSpPr>
          <p:cNvPr id="10" name="Text Placeholder 5">
            <a:extLst>
              <a:ext uri="{FF2B5EF4-FFF2-40B4-BE49-F238E27FC236}">
                <a16:creationId xmlns:a16="http://schemas.microsoft.com/office/drawing/2014/main" xmlns="" id="{D2EEC149-F1BE-4C36-A789-5BF73B40A212}"/>
              </a:ext>
            </a:extLst>
          </p:cNvPr>
          <p:cNvSpPr>
            <a:spLocks noGrp="1"/>
          </p:cNvSpPr>
          <p:nvPr>
            <p:ph type="body" sz="quarter" idx="15" hasCustomPrompt="1"/>
          </p:nvPr>
        </p:nvSpPr>
        <p:spPr>
          <a:xfrm>
            <a:off x="1917700" y="5683561"/>
            <a:ext cx="3314700" cy="205029"/>
          </a:xfrm>
          <a:ln>
            <a:noFill/>
          </a:ln>
        </p:spPr>
        <p:txBody>
          <a:bodyPr anchor="t"/>
          <a:lstStyle>
            <a:lvl1pPr marL="0" indent="0">
              <a:buNone/>
              <a:defRPr sz="1600">
                <a:solidFill>
                  <a:schemeClr val="bg1"/>
                </a:solidFill>
              </a:defRPr>
            </a:lvl1pPr>
            <a:lvl2pPr marL="266700" indent="0">
              <a:buNone/>
              <a:defRPr>
                <a:solidFill>
                  <a:schemeClr val="accent1"/>
                </a:solidFill>
              </a:defRPr>
            </a:lvl2pPr>
            <a:lvl3pPr marL="447675" indent="0">
              <a:buNone/>
              <a:defRPr>
                <a:solidFill>
                  <a:schemeClr val="accent1"/>
                </a:solidFill>
              </a:defRPr>
            </a:lvl3pPr>
            <a:lvl4pPr marL="628650" indent="0">
              <a:buNone/>
              <a:defRPr>
                <a:solidFill>
                  <a:schemeClr val="accent1"/>
                </a:solidFill>
              </a:defRPr>
            </a:lvl4pPr>
            <a:lvl5pPr marL="809625" indent="0">
              <a:buNone/>
              <a:defRPr>
                <a:solidFill>
                  <a:schemeClr val="accent1"/>
                </a:solidFill>
              </a:defRPr>
            </a:lvl5pPr>
          </a:lstStyle>
          <a:p>
            <a:pPr lvl="0"/>
            <a:r>
              <a:rPr lang="en-US" dirty="0"/>
              <a:t>Phone</a:t>
            </a:r>
          </a:p>
        </p:txBody>
      </p:sp>
      <p:sp>
        <p:nvSpPr>
          <p:cNvPr id="11" name="Text Placeholder 5">
            <a:extLst>
              <a:ext uri="{FF2B5EF4-FFF2-40B4-BE49-F238E27FC236}">
                <a16:creationId xmlns:a16="http://schemas.microsoft.com/office/drawing/2014/main" xmlns="" id="{ECC256E6-6AE8-4950-838C-BE638FB47968}"/>
              </a:ext>
            </a:extLst>
          </p:cNvPr>
          <p:cNvSpPr>
            <a:spLocks noGrp="1"/>
          </p:cNvSpPr>
          <p:nvPr>
            <p:ph type="body" sz="quarter" idx="16" hasCustomPrompt="1"/>
          </p:nvPr>
        </p:nvSpPr>
        <p:spPr>
          <a:xfrm>
            <a:off x="1917700" y="4821910"/>
            <a:ext cx="3314700" cy="205029"/>
          </a:xfrm>
        </p:spPr>
        <p:txBody>
          <a:bodyPr anchor="t"/>
          <a:lstStyle>
            <a:lvl1pPr marL="0" indent="0">
              <a:buNone/>
              <a:defRPr sz="1000" i="0">
                <a:solidFill>
                  <a:schemeClr val="bg1"/>
                </a:solidFill>
              </a:defRPr>
            </a:lvl1pPr>
            <a:lvl2pPr marL="266700" indent="0">
              <a:buNone/>
              <a:defRPr>
                <a:solidFill>
                  <a:schemeClr val="accent1"/>
                </a:solidFill>
              </a:defRPr>
            </a:lvl2pPr>
            <a:lvl3pPr marL="447675" indent="0">
              <a:buNone/>
              <a:defRPr>
                <a:solidFill>
                  <a:schemeClr val="accent1"/>
                </a:solidFill>
              </a:defRPr>
            </a:lvl3pPr>
            <a:lvl4pPr marL="628650" indent="0">
              <a:buNone/>
              <a:defRPr>
                <a:solidFill>
                  <a:schemeClr val="accent1"/>
                </a:solidFill>
              </a:defRPr>
            </a:lvl4pPr>
            <a:lvl5pPr marL="809625" indent="0">
              <a:buNone/>
              <a:defRPr>
                <a:solidFill>
                  <a:schemeClr val="accent1"/>
                </a:solidFill>
              </a:defRPr>
            </a:lvl5pPr>
          </a:lstStyle>
          <a:p>
            <a:pPr lvl="0"/>
            <a:r>
              <a:rPr lang="en-US" dirty="0"/>
              <a:t>POSITION</a:t>
            </a:r>
          </a:p>
        </p:txBody>
      </p:sp>
    </p:spTree>
    <p:extLst>
      <p:ext uri="{BB962C8B-B14F-4D97-AF65-F5344CB8AC3E}">
        <p14:creationId xmlns:p14="http://schemas.microsoft.com/office/powerpoint/2010/main" xmlns="" val="3185791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xmlns="" id="{DA75689F-8B6B-4484-8064-90B4D8FB7C72}"/>
              </a:ext>
            </a:extLst>
          </p:cNvPr>
          <p:cNvSpPr>
            <a:spLocks noGrp="1"/>
          </p:cNvSpPr>
          <p:nvPr>
            <p:ph type="body" sz="quarter" idx="13" hasCustomPrompt="1"/>
          </p:nvPr>
        </p:nvSpPr>
        <p:spPr>
          <a:xfrm>
            <a:off x="1147343" y="2731933"/>
            <a:ext cx="6903253" cy="3350673"/>
          </a:xfrm>
          <a:gradFill>
            <a:gsLst>
              <a:gs pos="0">
                <a:schemeClr val="tx2"/>
              </a:gs>
              <a:gs pos="100000">
                <a:schemeClr val="accent2"/>
              </a:gs>
            </a:gsLst>
            <a:lin ang="14400000" scaled="0"/>
          </a:gradFill>
        </p:spPr>
        <p:txBody>
          <a:bodyPr lIns="576000" tIns="1872000" rIns="576000"/>
          <a:lstStyle>
            <a:lvl1pPr marL="0" indent="0">
              <a:lnSpc>
                <a:spcPts val="2000"/>
              </a:lnSpc>
              <a:buNone/>
              <a:defRPr>
                <a:solidFill>
                  <a:schemeClr val="bg1"/>
                </a:solidFill>
              </a:defRPr>
            </a:lvl1pPr>
          </a:lstStyle>
          <a:p>
            <a:pPr lvl="0"/>
            <a:r>
              <a:rPr lang="en-US" dirty="0"/>
              <a:t>Describe Your Big Idea</a:t>
            </a:r>
          </a:p>
        </p:txBody>
      </p:sp>
      <p:sp>
        <p:nvSpPr>
          <p:cNvPr id="21" name="Picture Placeholder 20">
            <a:extLst>
              <a:ext uri="{FF2B5EF4-FFF2-40B4-BE49-F238E27FC236}">
                <a16:creationId xmlns:a16="http://schemas.microsoft.com/office/drawing/2014/main" xmlns="" id="{C57B9832-0120-4094-8C27-082E3533C5DC}"/>
              </a:ext>
            </a:extLst>
          </p:cNvPr>
          <p:cNvSpPr>
            <a:spLocks noGrp="1"/>
          </p:cNvSpPr>
          <p:nvPr>
            <p:ph type="pic" sz="quarter" idx="12" hasCustomPrompt="1"/>
          </p:nvPr>
        </p:nvSpPr>
        <p:spPr>
          <a:xfrm>
            <a:off x="0" y="0"/>
            <a:ext cx="12012000" cy="6858000"/>
          </a:xfrm>
          <a:custGeom>
            <a:avLst/>
            <a:gdLst>
              <a:gd name="connsiteX0" fmla="*/ 0 w 12012000"/>
              <a:gd name="connsiteY0" fmla="*/ 0 h 6858000"/>
              <a:gd name="connsiteX1" fmla="*/ 8592000 w 12012000"/>
              <a:gd name="connsiteY1" fmla="*/ 0 h 6858000"/>
              <a:gd name="connsiteX2" fmla="*/ 8592000 w 12012000"/>
              <a:gd name="connsiteY2" fmla="*/ 180000 h 6858000"/>
              <a:gd name="connsiteX3" fmla="*/ 12012000 w 12012000"/>
              <a:gd name="connsiteY3" fmla="*/ 180000 h 6858000"/>
              <a:gd name="connsiteX4" fmla="*/ 12012000 w 12012000"/>
              <a:gd name="connsiteY4" fmla="*/ 6678000 h 6858000"/>
              <a:gd name="connsiteX5" fmla="*/ 8592000 w 12012000"/>
              <a:gd name="connsiteY5" fmla="*/ 6678000 h 6858000"/>
              <a:gd name="connsiteX6" fmla="*/ 8592000 w 12012000"/>
              <a:gd name="connsiteY6" fmla="*/ 6858000 h 6858000"/>
              <a:gd name="connsiteX7" fmla="*/ 0 w 1201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012000" h="6858000">
                <a:moveTo>
                  <a:pt x="0" y="0"/>
                </a:moveTo>
                <a:lnTo>
                  <a:pt x="8592000" y="0"/>
                </a:lnTo>
                <a:lnTo>
                  <a:pt x="8592000" y="180000"/>
                </a:lnTo>
                <a:lnTo>
                  <a:pt x="12012000" y="180000"/>
                </a:lnTo>
                <a:lnTo>
                  <a:pt x="12012000" y="6678000"/>
                </a:lnTo>
                <a:lnTo>
                  <a:pt x="8592000" y="6678000"/>
                </a:lnTo>
                <a:lnTo>
                  <a:pt x="8592000" y="6858000"/>
                </a:lnTo>
                <a:lnTo>
                  <a:pt x="0" y="6858000"/>
                </a:lnTo>
                <a:close/>
              </a:path>
            </a:pathLst>
          </a:custGeom>
          <a:noFill/>
        </p:spPr>
        <p:txBody>
          <a:bodyPr wrap="square" lIns="0" tIns="0" rIns="612000" anchor="ctr">
            <a:noAutofit/>
          </a:bodyPr>
          <a:lstStyle>
            <a:lvl1pPr marL="0" indent="0" algn="r">
              <a:lnSpc>
                <a:spcPct val="100000"/>
              </a:lnSpc>
              <a:buNone/>
              <a:defRPr sz="1200" i="1">
                <a:solidFill>
                  <a:schemeClr val="bg1"/>
                </a:solidFill>
              </a:defRPr>
            </a:lvl1pPr>
          </a:lstStyle>
          <a:p>
            <a:r>
              <a:rPr lang="en-US" dirty="0"/>
              <a:t>Drag &amp; Drop Your </a:t>
            </a:r>
            <a:br>
              <a:rPr lang="en-US" dirty="0"/>
            </a:br>
            <a:r>
              <a:rPr lang="en-US" dirty="0"/>
              <a:t>Background Photo Here</a:t>
            </a:r>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a:xfrm>
            <a:off x="683999" y="6262080"/>
            <a:ext cx="6190934" cy="360000"/>
          </a:xfrm>
        </p:spPr>
        <p:txBody>
          <a:body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a:solidFill>
            <a:schemeClr val="tx2"/>
          </a:solidFill>
        </p:spPr>
        <p:txBody>
          <a:bodyPr/>
          <a:lstStyle>
            <a:lvl1pPr>
              <a:defRPr>
                <a:solidFill>
                  <a:schemeClr val="bg1"/>
                </a:solidFill>
              </a:defRPr>
            </a:lvl1pPr>
          </a:lstStyle>
          <a:p>
            <a:fld id="{EECC7194-A4D0-457B-9D3E-53681723AFF7}" type="slidenum">
              <a:rPr lang="en-US" smtClean="0"/>
              <a:pPr/>
              <a:t>‹#›</a:t>
            </a:fld>
            <a:endParaRPr lang="en-US" dirty="0"/>
          </a:p>
        </p:txBody>
      </p:sp>
      <p:sp>
        <p:nvSpPr>
          <p:cNvPr id="12" name="Title 11">
            <a:extLst>
              <a:ext uri="{FF2B5EF4-FFF2-40B4-BE49-F238E27FC236}">
                <a16:creationId xmlns:a16="http://schemas.microsoft.com/office/drawing/2014/main" xmlns="" id="{EAF90A48-1BFB-4A19-9A1C-2851879F9E8F}"/>
              </a:ext>
            </a:extLst>
          </p:cNvPr>
          <p:cNvSpPr>
            <a:spLocks noGrp="1"/>
          </p:cNvSpPr>
          <p:nvPr>
            <p:ph type="title"/>
          </p:nvPr>
        </p:nvSpPr>
        <p:spPr>
          <a:xfrm>
            <a:off x="1749778" y="3096087"/>
            <a:ext cx="5455750" cy="1008000"/>
          </a:xfrm>
        </p:spPr>
        <p:txBody>
          <a:bodyPr/>
          <a:lstStyle>
            <a:lvl1pPr>
              <a:defRPr sz="4000" cap="all" baseline="0">
                <a:solidFill>
                  <a:schemeClr val="bg1"/>
                </a:solidFill>
              </a:defRPr>
            </a:lvl1pPr>
          </a:lstStyle>
          <a:p>
            <a:r>
              <a:rPr lang="en-US"/>
              <a:t>Click to edit Master title style</a:t>
            </a:r>
            <a:endParaRPr lang="en-US" dirty="0"/>
          </a:p>
        </p:txBody>
      </p:sp>
      <p:sp>
        <p:nvSpPr>
          <p:cNvPr id="19" name="Freeform: Shape 18">
            <a:extLst>
              <a:ext uri="{FF2B5EF4-FFF2-40B4-BE49-F238E27FC236}">
                <a16:creationId xmlns:a16="http://schemas.microsoft.com/office/drawing/2014/main" xmlns="" id="{C9E79024-4B2E-43B0-8607-196181AB731F}"/>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xmlns="" val="1236593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 X Number &amp; Icon">
    <p:bg>
      <p:bgPr>
        <a:solidFill>
          <a:schemeClr val="bg1"/>
        </a:solidFill>
        <a:effectLst/>
      </p:bgPr>
    </p:bg>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xmlns="" id="{767CE6DD-011B-4E2D-9E8A-EFF414E39EEA}"/>
              </a:ext>
            </a:extLst>
          </p:cNvPr>
          <p:cNvSpPr>
            <a:spLocks noGrp="1"/>
          </p:cNvSpPr>
          <p:nvPr>
            <p:ph type="pic" sz="quarter" idx="12" hasCustomPrompt="1"/>
          </p:nvPr>
        </p:nvSpPr>
        <p:spPr>
          <a:xfrm>
            <a:off x="180000" y="179109"/>
            <a:ext cx="11832000" cy="6513922"/>
          </a:xfrm>
          <a:custGeom>
            <a:avLst/>
            <a:gdLst>
              <a:gd name="connsiteX0" fmla="*/ 0 w 11832000"/>
              <a:gd name="connsiteY0" fmla="*/ 0 h 6513922"/>
              <a:gd name="connsiteX1" fmla="*/ 8412000 w 11832000"/>
              <a:gd name="connsiteY1" fmla="*/ 0 h 6513922"/>
              <a:gd name="connsiteX2" fmla="*/ 8412000 w 11832000"/>
              <a:gd name="connsiteY2" fmla="*/ 891 h 6513922"/>
              <a:gd name="connsiteX3" fmla="*/ 11832000 w 11832000"/>
              <a:gd name="connsiteY3" fmla="*/ 891 h 6513922"/>
              <a:gd name="connsiteX4" fmla="*/ 11832000 w 11832000"/>
              <a:gd name="connsiteY4" fmla="*/ 6498891 h 6513922"/>
              <a:gd name="connsiteX5" fmla="*/ 8412000 w 11832000"/>
              <a:gd name="connsiteY5" fmla="*/ 6498891 h 6513922"/>
              <a:gd name="connsiteX6" fmla="*/ 8412000 w 11832000"/>
              <a:gd name="connsiteY6" fmla="*/ 6513922 h 6513922"/>
              <a:gd name="connsiteX7" fmla="*/ 0 w 11832000"/>
              <a:gd name="connsiteY7" fmla="*/ 6513922 h 6513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32000" h="6513922">
                <a:moveTo>
                  <a:pt x="0" y="0"/>
                </a:moveTo>
                <a:lnTo>
                  <a:pt x="8412000" y="0"/>
                </a:lnTo>
                <a:lnTo>
                  <a:pt x="8412000" y="891"/>
                </a:lnTo>
                <a:lnTo>
                  <a:pt x="11832000" y="891"/>
                </a:lnTo>
                <a:lnTo>
                  <a:pt x="11832000" y="6498891"/>
                </a:lnTo>
                <a:lnTo>
                  <a:pt x="8412000" y="6498891"/>
                </a:lnTo>
                <a:lnTo>
                  <a:pt x="8412000" y="6513922"/>
                </a:lnTo>
                <a:lnTo>
                  <a:pt x="0" y="6513922"/>
                </a:lnTo>
                <a:close/>
              </a:path>
            </a:pathLst>
          </a:custGeom>
          <a:solidFill>
            <a:schemeClr val="tx1">
              <a:lumMod val="75000"/>
              <a:lumOff val="25000"/>
            </a:schemeClr>
          </a:solidFill>
        </p:spPr>
        <p:txBody>
          <a:bodyPr wrap="square" lIns="0" tIns="1764000" rIns="0" anchor="t">
            <a:noAutofit/>
          </a:bodyPr>
          <a:lstStyle>
            <a:lvl1pPr marL="0" indent="0" algn="ctr">
              <a:lnSpc>
                <a:spcPct val="100000"/>
              </a:lnSpc>
              <a:buNone/>
              <a:defRPr sz="1200" i="1">
                <a:solidFill>
                  <a:schemeClr val="bg1"/>
                </a:solidFill>
              </a:defRPr>
            </a:lvl1pPr>
          </a:lstStyle>
          <a:p>
            <a:r>
              <a:rPr lang="en-US" dirty="0"/>
              <a:t>Drag &amp; Drop Your </a:t>
            </a:r>
            <a:br>
              <a:rPr lang="en-US" dirty="0"/>
            </a:br>
            <a:r>
              <a:rPr lang="en-US" dirty="0"/>
              <a:t>Background Photo Here</a:t>
            </a:r>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a:xfrm>
            <a:off x="684000" y="808185"/>
            <a:ext cx="7560000" cy="360000"/>
          </a:xfrm>
        </p:spPr>
        <p:txBody>
          <a:bodyPr/>
          <a:lstStyle>
            <a:lvl1pPr>
              <a:defRPr cap="all" baseline="0">
                <a:solidFill>
                  <a:schemeClr val="bg1"/>
                </a:solidFill>
              </a:defRPr>
            </a:lvl1pPr>
          </a:lstStyle>
          <a:p>
            <a:r>
              <a:rPr lang="en-US"/>
              <a:t>Click to edit Master title style</a:t>
            </a:r>
            <a:endParaRPr lang="en-US" dirty="0"/>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lvl1pPr>
              <a:defRPr>
                <a:solidFill>
                  <a:schemeClr val="bg1"/>
                </a:solidFill>
              </a:defRPr>
            </a:lvl1p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9" name="Freeform: Shape 8">
            <a:extLst>
              <a:ext uri="{FF2B5EF4-FFF2-40B4-BE49-F238E27FC236}">
                <a16:creationId xmlns:a16="http://schemas.microsoft.com/office/drawing/2014/main" xmlns="" id="{C6E75A4B-2655-4B0E-8D3B-0068F57D3D9B}"/>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 Placeholder 4">
            <a:extLst>
              <a:ext uri="{FF2B5EF4-FFF2-40B4-BE49-F238E27FC236}">
                <a16:creationId xmlns:a16="http://schemas.microsoft.com/office/drawing/2014/main" xmlns="" id="{49F266E5-40A6-4643-B9AC-B38F27256371}"/>
              </a:ext>
            </a:extLst>
          </p:cNvPr>
          <p:cNvSpPr>
            <a:spLocks noGrp="1"/>
          </p:cNvSpPr>
          <p:nvPr>
            <p:ph type="body" sz="quarter" idx="13" hasCustomPrompt="1"/>
          </p:nvPr>
        </p:nvSpPr>
        <p:spPr>
          <a:xfrm>
            <a:off x="684213"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1" name="Text Placeholder 10">
            <a:extLst>
              <a:ext uri="{FF2B5EF4-FFF2-40B4-BE49-F238E27FC236}">
                <a16:creationId xmlns:a16="http://schemas.microsoft.com/office/drawing/2014/main" xmlns="" id="{1CB790CB-E4F5-4B61-A03E-1CA0C32E3F17}"/>
              </a:ext>
            </a:extLst>
          </p:cNvPr>
          <p:cNvSpPr>
            <a:spLocks noGrp="1"/>
          </p:cNvSpPr>
          <p:nvPr>
            <p:ph type="body" sz="quarter" idx="14" hasCustomPrompt="1"/>
          </p:nvPr>
        </p:nvSpPr>
        <p:spPr>
          <a:xfrm>
            <a:off x="510455"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2" name="Text Placeholder 4">
            <a:extLst>
              <a:ext uri="{FF2B5EF4-FFF2-40B4-BE49-F238E27FC236}">
                <a16:creationId xmlns:a16="http://schemas.microsoft.com/office/drawing/2014/main" xmlns="" id="{B570684C-B743-402E-8778-A65199577106}"/>
              </a:ext>
            </a:extLst>
          </p:cNvPr>
          <p:cNvSpPr>
            <a:spLocks noGrp="1"/>
          </p:cNvSpPr>
          <p:nvPr>
            <p:ph type="body" sz="quarter" idx="15" hasCustomPrompt="1"/>
          </p:nvPr>
        </p:nvSpPr>
        <p:spPr>
          <a:xfrm>
            <a:off x="2971013"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3" name="Text Placeholder 10">
            <a:extLst>
              <a:ext uri="{FF2B5EF4-FFF2-40B4-BE49-F238E27FC236}">
                <a16:creationId xmlns:a16="http://schemas.microsoft.com/office/drawing/2014/main" xmlns="" id="{FCEC7149-9A00-4CA4-B800-1BFD6EBEB88D}"/>
              </a:ext>
            </a:extLst>
          </p:cNvPr>
          <p:cNvSpPr>
            <a:spLocks noGrp="1"/>
          </p:cNvSpPr>
          <p:nvPr>
            <p:ph type="body" sz="quarter" idx="16" hasCustomPrompt="1"/>
          </p:nvPr>
        </p:nvSpPr>
        <p:spPr>
          <a:xfrm>
            <a:off x="2797255"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4" name="Text Placeholder 4">
            <a:extLst>
              <a:ext uri="{FF2B5EF4-FFF2-40B4-BE49-F238E27FC236}">
                <a16:creationId xmlns:a16="http://schemas.microsoft.com/office/drawing/2014/main" xmlns="" id="{0374F0E2-36BA-43B5-8799-77AA3367DF47}"/>
              </a:ext>
            </a:extLst>
          </p:cNvPr>
          <p:cNvSpPr>
            <a:spLocks noGrp="1"/>
          </p:cNvSpPr>
          <p:nvPr>
            <p:ph type="body" sz="quarter" idx="17" hasCustomPrompt="1"/>
          </p:nvPr>
        </p:nvSpPr>
        <p:spPr>
          <a:xfrm>
            <a:off x="5269707"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5" name="Text Placeholder 10">
            <a:extLst>
              <a:ext uri="{FF2B5EF4-FFF2-40B4-BE49-F238E27FC236}">
                <a16:creationId xmlns:a16="http://schemas.microsoft.com/office/drawing/2014/main" xmlns="" id="{1BA12174-6A24-4E61-8D58-B3B42C31BE1A}"/>
              </a:ext>
            </a:extLst>
          </p:cNvPr>
          <p:cNvSpPr>
            <a:spLocks noGrp="1"/>
          </p:cNvSpPr>
          <p:nvPr>
            <p:ph type="body" sz="quarter" idx="18" hasCustomPrompt="1"/>
          </p:nvPr>
        </p:nvSpPr>
        <p:spPr>
          <a:xfrm>
            <a:off x="5096056"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6" name="Text Placeholder 4">
            <a:extLst>
              <a:ext uri="{FF2B5EF4-FFF2-40B4-BE49-F238E27FC236}">
                <a16:creationId xmlns:a16="http://schemas.microsoft.com/office/drawing/2014/main" xmlns="" id="{D3A67B21-0E8B-4922-94F9-20492309C4DA}"/>
              </a:ext>
            </a:extLst>
          </p:cNvPr>
          <p:cNvSpPr>
            <a:spLocks noGrp="1"/>
          </p:cNvSpPr>
          <p:nvPr>
            <p:ph type="body" sz="quarter" idx="19" hasCustomPrompt="1"/>
          </p:nvPr>
        </p:nvSpPr>
        <p:spPr>
          <a:xfrm>
            <a:off x="7544613"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7" name="Text Placeholder 10">
            <a:extLst>
              <a:ext uri="{FF2B5EF4-FFF2-40B4-BE49-F238E27FC236}">
                <a16:creationId xmlns:a16="http://schemas.microsoft.com/office/drawing/2014/main" xmlns="" id="{D801C20C-82D2-465E-8D45-DF1A57E04525}"/>
              </a:ext>
            </a:extLst>
          </p:cNvPr>
          <p:cNvSpPr>
            <a:spLocks noGrp="1"/>
          </p:cNvSpPr>
          <p:nvPr>
            <p:ph type="body" sz="quarter" idx="20" hasCustomPrompt="1"/>
          </p:nvPr>
        </p:nvSpPr>
        <p:spPr>
          <a:xfrm>
            <a:off x="7370855"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8" name="Text Placeholder 4">
            <a:extLst>
              <a:ext uri="{FF2B5EF4-FFF2-40B4-BE49-F238E27FC236}">
                <a16:creationId xmlns:a16="http://schemas.microsoft.com/office/drawing/2014/main" xmlns="" id="{62BAD45E-2039-4F8D-9CFC-42BFA3756AD1}"/>
              </a:ext>
            </a:extLst>
          </p:cNvPr>
          <p:cNvSpPr>
            <a:spLocks noGrp="1"/>
          </p:cNvSpPr>
          <p:nvPr>
            <p:ph type="body" sz="quarter" idx="21" hasCustomPrompt="1"/>
          </p:nvPr>
        </p:nvSpPr>
        <p:spPr>
          <a:xfrm>
            <a:off x="9831412" y="3079573"/>
            <a:ext cx="1652587" cy="435600"/>
          </a:xfrm>
          <a:solidFill>
            <a:schemeClr val="tx2">
              <a:alpha val="70000"/>
            </a:schemeClr>
          </a:solidFill>
        </p:spPr>
        <p:txBody>
          <a:bodyPr anchor="ctr"/>
          <a:lstStyle>
            <a:lvl1pPr marL="0" indent="0" algn="ctr">
              <a:buNone/>
              <a:defRPr sz="2400" b="1" cap="all"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#NUMBER</a:t>
            </a:r>
          </a:p>
        </p:txBody>
      </p:sp>
      <p:sp>
        <p:nvSpPr>
          <p:cNvPr id="19" name="Text Placeholder 10">
            <a:extLst>
              <a:ext uri="{FF2B5EF4-FFF2-40B4-BE49-F238E27FC236}">
                <a16:creationId xmlns:a16="http://schemas.microsoft.com/office/drawing/2014/main" xmlns="" id="{64A78879-6338-4F3B-864E-8FF4E08C0066}"/>
              </a:ext>
            </a:extLst>
          </p:cNvPr>
          <p:cNvSpPr>
            <a:spLocks noGrp="1"/>
          </p:cNvSpPr>
          <p:nvPr>
            <p:ph type="body" sz="quarter" idx="22" hasCustomPrompt="1"/>
          </p:nvPr>
        </p:nvSpPr>
        <p:spPr>
          <a:xfrm>
            <a:off x="9657654" y="3799847"/>
            <a:ext cx="1999889" cy="846137"/>
          </a:xfrm>
        </p:spPr>
        <p:txBody>
          <a:bodyPr/>
          <a:lstStyle>
            <a:lvl1pPr marL="0" indent="0" algn="ctr">
              <a:buNone/>
              <a:defRPr>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22" name="Subtitle 2">
            <a:extLst>
              <a:ext uri="{FF2B5EF4-FFF2-40B4-BE49-F238E27FC236}">
                <a16:creationId xmlns:a16="http://schemas.microsoft.com/office/drawing/2014/main" xmlns="" id="{80118439-B306-4F20-9200-1C429EADC7EE}"/>
              </a:ext>
            </a:extLst>
          </p:cNvPr>
          <p:cNvSpPr>
            <a:spLocks noGrp="1"/>
          </p:cNvSpPr>
          <p:nvPr>
            <p:ph type="subTitle" idx="1" hasCustomPrompt="1"/>
          </p:nvPr>
        </p:nvSpPr>
        <p:spPr>
          <a:xfrm>
            <a:off x="5101000" y="5271502"/>
            <a:ext cx="1990001" cy="620016"/>
          </a:xfrm>
          <a:gradFill>
            <a:gsLst>
              <a:gs pos="0">
                <a:schemeClr val="tx2"/>
              </a:gs>
              <a:gs pos="100000">
                <a:schemeClr val="accent2"/>
              </a:gs>
            </a:gsLst>
            <a:lin ang="14400000" scaled="0"/>
          </a:gradFill>
        </p:spPr>
        <p:txBody>
          <a:bodyPr lIns="0" anchor="ctr"/>
          <a:lstStyle>
            <a:lvl1pPr marL="0" indent="0" algn="ctr">
              <a:buNone/>
              <a:defRPr sz="2400" b="1" i="1">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Outcome</a:t>
            </a:r>
          </a:p>
        </p:txBody>
      </p:sp>
      <p:sp>
        <p:nvSpPr>
          <p:cNvPr id="26" name="Picture Placeholder 25">
            <a:extLst>
              <a:ext uri="{FF2B5EF4-FFF2-40B4-BE49-F238E27FC236}">
                <a16:creationId xmlns:a16="http://schemas.microsoft.com/office/drawing/2014/main" xmlns="" id="{99B7E7F2-DF6B-4441-B0B1-7E87E29BA3A7}"/>
              </a:ext>
            </a:extLst>
          </p:cNvPr>
          <p:cNvSpPr>
            <a:spLocks noGrp="1"/>
          </p:cNvSpPr>
          <p:nvPr>
            <p:ph type="pic" sz="quarter" idx="23" hasCustomPrompt="1"/>
          </p:nvPr>
        </p:nvSpPr>
        <p:spPr>
          <a:xfrm>
            <a:off x="1098550" y="2217585"/>
            <a:ext cx="823913" cy="823913"/>
          </a:xfrm>
        </p:spPr>
        <p:txBody>
          <a:bodyPr anchor="ctr"/>
          <a:lstStyle>
            <a:lvl1pPr marL="0" indent="0" algn="ctr">
              <a:buNone/>
              <a:defRPr sz="1050" i="1">
                <a:solidFill>
                  <a:schemeClr val="bg1"/>
                </a:solidFill>
              </a:defRPr>
            </a:lvl1pPr>
          </a:lstStyle>
          <a:p>
            <a:r>
              <a:rPr lang="en-US" dirty="0"/>
              <a:t>Icon</a:t>
            </a:r>
          </a:p>
        </p:txBody>
      </p:sp>
      <p:sp>
        <p:nvSpPr>
          <p:cNvPr id="27" name="Picture Placeholder 25">
            <a:extLst>
              <a:ext uri="{FF2B5EF4-FFF2-40B4-BE49-F238E27FC236}">
                <a16:creationId xmlns:a16="http://schemas.microsoft.com/office/drawing/2014/main" xmlns="" id="{ED41522A-FBAF-4E5D-B592-F13855964E8B}"/>
              </a:ext>
            </a:extLst>
          </p:cNvPr>
          <p:cNvSpPr>
            <a:spLocks noGrp="1"/>
          </p:cNvSpPr>
          <p:nvPr>
            <p:ph type="pic" sz="quarter" idx="24" hasCustomPrompt="1"/>
          </p:nvPr>
        </p:nvSpPr>
        <p:spPr>
          <a:xfrm>
            <a:off x="3385350" y="2217585"/>
            <a:ext cx="823913" cy="823913"/>
          </a:xfrm>
        </p:spPr>
        <p:txBody>
          <a:bodyPr anchor="ctr"/>
          <a:lstStyle>
            <a:lvl1pPr marL="0" indent="0" algn="ctr">
              <a:buNone/>
              <a:defRPr sz="1050" i="1">
                <a:solidFill>
                  <a:schemeClr val="bg1"/>
                </a:solidFill>
              </a:defRPr>
            </a:lvl1pPr>
          </a:lstStyle>
          <a:p>
            <a:r>
              <a:rPr lang="en-US" dirty="0"/>
              <a:t>Icon</a:t>
            </a:r>
          </a:p>
        </p:txBody>
      </p:sp>
      <p:sp>
        <p:nvSpPr>
          <p:cNvPr id="28" name="Picture Placeholder 25">
            <a:extLst>
              <a:ext uri="{FF2B5EF4-FFF2-40B4-BE49-F238E27FC236}">
                <a16:creationId xmlns:a16="http://schemas.microsoft.com/office/drawing/2014/main" xmlns="" id="{AA51069C-E1DC-44A0-A6A0-2A4AB0DD4D70}"/>
              </a:ext>
            </a:extLst>
          </p:cNvPr>
          <p:cNvSpPr>
            <a:spLocks noGrp="1"/>
          </p:cNvSpPr>
          <p:nvPr>
            <p:ph type="pic" sz="quarter" idx="25" hasCustomPrompt="1"/>
          </p:nvPr>
        </p:nvSpPr>
        <p:spPr>
          <a:xfrm>
            <a:off x="5684044" y="2217585"/>
            <a:ext cx="823913" cy="823913"/>
          </a:xfrm>
        </p:spPr>
        <p:txBody>
          <a:bodyPr anchor="ctr"/>
          <a:lstStyle>
            <a:lvl1pPr marL="0" indent="0" algn="ctr">
              <a:buNone/>
              <a:defRPr sz="1050" i="1">
                <a:solidFill>
                  <a:schemeClr val="bg1"/>
                </a:solidFill>
              </a:defRPr>
            </a:lvl1pPr>
          </a:lstStyle>
          <a:p>
            <a:r>
              <a:rPr lang="en-US" dirty="0"/>
              <a:t>Icon</a:t>
            </a:r>
          </a:p>
        </p:txBody>
      </p:sp>
      <p:sp>
        <p:nvSpPr>
          <p:cNvPr id="29" name="Picture Placeholder 25">
            <a:extLst>
              <a:ext uri="{FF2B5EF4-FFF2-40B4-BE49-F238E27FC236}">
                <a16:creationId xmlns:a16="http://schemas.microsoft.com/office/drawing/2014/main" xmlns="" id="{42F6437E-5478-451F-9BE3-E8160EA43516}"/>
              </a:ext>
            </a:extLst>
          </p:cNvPr>
          <p:cNvSpPr>
            <a:spLocks noGrp="1"/>
          </p:cNvSpPr>
          <p:nvPr>
            <p:ph type="pic" sz="quarter" idx="26" hasCustomPrompt="1"/>
          </p:nvPr>
        </p:nvSpPr>
        <p:spPr>
          <a:xfrm>
            <a:off x="7958950" y="2217585"/>
            <a:ext cx="823913" cy="823913"/>
          </a:xfrm>
        </p:spPr>
        <p:txBody>
          <a:bodyPr anchor="ctr"/>
          <a:lstStyle>
            <a:lvl1pPr marL="0" indent="0" algn="ctr">
              <a:buNone/>
              <a:defRPr sz="1050" i="1">
                <a:solidFill>
                  <a:schemeClr val="bg1"/>
                </a:solidFill>
              </a:defRPr>
            </a:lvl1pPr>
          </a:lstStyle>
          <a:p>
            <a:r>
              <a:rPr lang="en-US" dirty="0"/>
              <a:t>Icon</a:t>
            </a:r>
          </a:p>
        </p:txBody>
      </p:sp>
      <p:sp>
        <p:nvSpPr>
          <p:cNvPr id="30" name="Picture Placeholder 25">
            <a:extLst>
              <a:ext uri="{FF2B5EF4-FFF2-40B4-BE49-F238E27FC236}">
                <a16:creationId xmlns:a16="http://schemas.microsoft.com/office/drawing/2014/main" xmlns="" id="{25127DFD-53A7-41A8-B591-AEEC12038026}"/>
              </a:ext>
            </a:extLst>
          </p:cNvPr>
          <p:cNvSpPr>
            <a:spLocks noGrp="1"/>
          </p:cNvSpPr>
          <p:nvPr>
            <p:ph type="pic" sz="quarter" idx="27" hasCustomPrompt="1"/>
          </p:nvPr>
        </p:nvSpPr>
        <p:spPr>
          <a:xfrm>
            <a:off x="10245749" y="2217585"/>
            <a:ext cx="823913" cy="823913"/>
          </a:xfrm>
        </p:spPr>
        <p:txBody>
          <a:bodyPr anchor="ctr"/>
          <a:lstStyle>
            <a:lvl1pPr marL="0" indent="0" algn="ctr">
              <a:buNone/>
              <a:defRPr sz="1050" i="1">
                <a:solidFill>
                  <a:schemeClr val="bg1"/>
                </a:solidFill>
              </a:defRPr>
            </a:lvl1pPr>
          </a:lstStyle>
          <a:p>
            <a:r>
              <a:rPr lang="en-US" dirty="0"/>
              <a:t>Icon</a:t>
            </a:r>
          </a:p>
        </p:txBody>
      </p:sp>
    </p:spTree>
    <p:extLst>
      <p:ext uri="{BB962C8B-B14F-4D97-AF65-F5344CB8AC3E}">
        <p14:creationId xmlns:p14="http://schemas.microsoft.com/office/powerpoint/2010/main" xmlns="" val="3892583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0 40 Vertical Spli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xmlns="" id="{6F76D43D-0DDD-4BAD-8213-BDBF75C30A0C}"/>
              </a:ext>
              <a:ext uri="{C183D7F6-B498-43B3-948B-1728B52AA6E4}">
                <adec:decorative xmlns:adec="http://schemas.microsoft.com/office/drawing/2017/decorative" xmlns="" val="1"/>
              </a:ext>
            </a:extLst>
          </p:cNvPr>
          <p:cNvSpPr/>
          <p:nvPr userDrawn="1"/>
        </p:nvSpPr>
        <p:spPr>
          <a:xfrm>
            <a:off x="676118" y="4338116"/>
            <a:ext cx="10839764" cy="45719"/>
          </a:xfrm>
          <a:prstGeom prst="rect">
            <a:avLst/>
          </a:prstGeom>
          <a:solidFill>
            <a:schemeClr val="tx1">
              <a:alpha val="5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Text Placeholder 3">
            <a:extLst>
              <a:ext uri="{FF2B5EF4-FFF2-40B4-BE49-F238E27FC236}">
                <a16:creationId xmlns:a16="http://schemas.microsoft.com/office/drawing/2014/main" xmlns="" id="{A6D3ACF3-E1F5-4332-9836-C8E6C46591BB}"/>
              </a:ext>
            </a:extLst>
          </p:cNvPr>
          <p:cNvSpPr txBox="1">
            <a:spLocks/>
          </p:cNvSpPr>
          <p:nvPr userDrawn="1"/>
        </p:nvSpPr>
        <p:spPr>
          <a:xfrm>
            <a:off x="0" y="-436"/>
            <a:ext cx="12192000" cy="4343836"/>
          </a:xfrm>
          <a:prstGeom prst="rect">
            <a:avLst/>
          </a:prstGeom>
          <a:gradFill>
            <a:gsLst>
              <a:gs pos="0">
                <a:schemeClr val="tx2"/>
              </a:gs>
              <a:gs pos="100000">
                <a:schemeClr val="accent2"/>
              </a:gs>
            </a:gsLst>
            <a:lin ang="14400000" scaled="0"/>
          </a:gradFill>
        </p:spPr>
        <p:txBody>
          <a:bodyPr/>
          <a:lst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noProof="0" dirty="0"/>
          </a:p>
        </p:txBody>
      </p:sp>
      <p:sp>
        <p:nvSpPr>
          <p:cNvPr id="2" name="Title 1">
            <a:extLst>
              <a:ext uri="{FF2B5EF4-FFF2-40B4-BE49-F238E27FC236}">
                <a16:creationId xmlns:a16="http://schemas.microsoft.com/office/drawing/2014/main" xmlns="" id="{0BDF8FE7-66F4-4586-B49B-61E115ED291E}"/>
              </a:ext>
            </a:extLst>
          </p:cNvPr>
          <p:cNvSpPr>
            <a:spLocks noGrp="1"/>
          </p:cNvSpPr>
          <p:nvPr>
            <p:ph type="title"/>
          </p:nvPr>
        </p:nvSpPr>
        <p:spPr/>
        <p:txBody>
          <a:bodyPr/>
          <a:lstStyle>
            <a:lvl1pPr>
              <a:defRPr>
                <a:solidFill>
                  <a:schemeClr val="bg1"/>
                </a:solidFill>
              </a:defRPr>
            </a:lvl1pPr>
          </a:lstStyle>
          <a:p>
            <a:r>
              <a:rPr lang="en-US" noProof="0"/>
              <a:t>Click to edit Master title style</a:t>
            </a:r>
          </a:p>
        </p:txBody>
      </p:sp>
      <p:sp>
        <p:nvSpPr>
          <p:cNvPr id="6" name="Footer Placeholder 5">
            <a:extLst>
              <a:ext uri="{FF2B5EF4-FFF2-40B4-BE49-F238E27FC236}">
                <a16:creationId xmlns:a16="http://schemas.microsoft.com/office/drawing/2014/main" xmlns="" id="{AEB5B890-F885-418C-9812-59970CAC6BCD}"/>
              </a:ext>
            </a:extLst>
          </p:cNvPr>
          <p:cNvSpPr>
            <a:spLocks noGrp="1"/>
          </p:cNvSpPr>
          <p:nvPr>
            <p:ph type="ftr" sz="quarter" idx="10"/>
          </p:nvPr>
        </p:nvSpPr>
        <p:spPr/>
        <p:txBody>
          <a:bodyPr/>
          <a:lstStyle/>
          <a:p>
            <a:endParaRPr lang="en-US" noProof="0" dirty="0"/>
          </a:p>
        </p:txBody>
      </p:sp>
      <p:sp>
        <p:nvSpPr>
          <p:cNvPr id="7" name="Slide Number Placeholder 6">
            <a:extLst>
              <a:ext uri="{FF2B5EF4-FFF2-40B4-BE49-F238E27FC236}">
                <a16:creationId xmlns:a16="http://schemas.microsoft.com/office/drawing/2014/main" xmlns="" id="{50521507-88DE-417D-8076-D9152E1E1409}"/>
              </a:ext>
            </a:extLst>
          </p:cNvPr>
          <p:cNvSpPr>
            <a:spLocks noGrp="1"/>
          </p:cNvSpPr>
          <p:nvPr>
            <p:ph type="sldNum" sz="quarter" idx="11"/>
          </p:nvPr>
        </p:nvSpPr>
        <p:spPr/>
        <p:txBody>
          <a:bodyPr/>
          <a:lstStyle/>
          <a:p>
            <a:fld id="{EECC7194-A4D0-457B-9D3E-53681723AFF7}" type="slidenum">
              <a:rPr lang="en-US" noProof="0" smtClean="0"/>
              <a:pPr/>
              <a:t>‹#›</a:t>
            </a:fld>
            <a:endParaRPr lang="en-US" noProof="0" dirty="0"/>
          </a:p>
        </p:txBody>
      </p:sp>
      <p:sp>
        <p:nvSpPr>
          <p:cNvPr id="4" name="Text Placeholder 3">
            <a:extLst>
              <a:ext uri="{FF2B5EF4-FFF2-40B4-BE49-F238E27FC236}">
                <a16:creationId xmlns:a16="http://schemas.microsoft.com/office/drawing/2014/main" xmlns="" id="{1DFC7DDD-6F93-45F8-AFD6-95AA051FE809}"/>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bg1"/>
                </a:solidFill>
                <a:latin typeface="+mj-lt"/>
              </a:defRPr>
            </a:lvl1pPr>
          </a:lstStyle>
          <a:p>
            <a:pPr lvl="0"/>
            <a:r>
              <a:rPr lang="en-US" noProof="0"/>
              <a:t>SUBTITLE</a:t>
            </a:r>
          </a:p>
        </p:txBody>
      </p:sp>
      <p:sp>
        <p:nvSpPr>
          <p:cNvPr id="21" name="Freeform: Shape 20">
            <a:extLst>
              <a:ext uri="{FF2B5EF4-FFF2-40B4-BE49-F238E27FC236}">
                <a16:creationId xmlns:a16="http://schemas.microsoft.com/office/drawing/2014/main" xmlns="" id="{D1CD6042-5DF4-4624-BC32-25F68745304A}"/>
              </a:ext>
            </a:extLst>
          </p:cNvPr>
          <p:cNvSpPr/>
          <p:nvPr userDrawn="1"/>
        </p:nvSpPr>
        <p:spPr>
          <a:xfrm rot="5400000">
            <a:off x="8220300" y="371700"/>
            <a:ext cx="4343400" cy="3600000"/>
          </a:xfrm>
          <a:custGeom>
            <a:avLst/>
            <a:gdLst>
              <a:gd name="connsiteX0" fmla="*/ 0 w 4343400"/>
              <a:gd name="connsiteY0" fmla="*/ 3600000 h 3600000"/>
              <a:gd name="connsiteX1" fmla="*/ 0 w 4343400"/>
              <a:gd name="connsiteY1" fmla="*/ 0 h 3600000"/>
              <a:gd name="connsiteX2" fmla="*/ 180000 w 4343400"/>
              <a:gd name="connsiteY2" fmla="*/ 0 h 3600000"/>
              <a:gd name="connsiteX3" fmla="*/ 4343400 w 4343400"/>
              <a:gd name="connsiteY3" fmla="*/ 0 h 3600000"/>
              <a:gd name="connsiteX4" fmla="*/ 4343400 w 4343400"/>
              <a:gd name="connsiteY4" fmla="*/ 180000 h 3600000"/>
              <a:gd name="connsiteX5" fmla="*/ 180000 w 4343400"/>
              <a:gd name="connsiteY5" fmla="*/ 180000 h 3600000"/>
              <a:gd name="connsiteX6" fmla="*/ 180000 w 4343400"/>
              <a:gd name="connsiteY6"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43400" h="3600000">
                <a:moveTo>
                  <a:pt x="0" y="3600000"/>
                </a:moveTo>
                <a:lnTo>
                  <a:pt x="0" y="0"/>
                </a:lnTo>
                <a:lnTo>
                  <a:pt x="180000" y="0"/>
                </a:lnTo>
                <a:lnTo>
                  <a:pt x="4343400" y="0"/>
                </a:lnTo>
                <a:lnTo>
                  <a:pt x="4343400" y="180000"/>
                </a:lnTo>
                <a:lnTo>
                  <a:pt x="180000" y="180000"/>
                </a:lnTo>
                <a:lnTo>
                  <a:pt x="180000" y="3600000"/>
                </a:lnTo>
                <a:close/>
              </a:path>
            </a:pathLst>
          </a:custGeom>
          <a:gradFill>
            <a:gsLst>
              <a:gs pos="0">
                <a:schemeClr val="bg1">
                  <a:alpha val="5000"/>
                </a:schemeClr>
              </a:gs>
              <a:gs pos="100000">
                <a:schemeClr val="bg1">
                  <a:alpha val="3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19" name="Freeform: Shape 18">
            <a:extLst>
              <a:ext uri="{FF2B5EF4-FFF2-40B4-BE49-F238E27FC236}">
                <a16:creationId xmlns:a16="http://schemas.microsoft.com/office/drawing/2014/main" xmlns="" id="{6294759C-286C-4281-B194-581C766EEF28}"/>
              </a:ext>
            </a:extLst>
          </p:cNvPr>
          <p:cNvSpPr/>
          <p:nvPr userDrawn="1"/>
        </p:nvSpPr>
        <p:spPr>
          <a:xfrm rot="5400000">
            <a:off x="9134700" y="3800700"/>
            <a:ext cx="2514600" cy="3600000"/>
          </a:xfrm>
          <a:custGeom>
            <a:avLst/>
            <a:gdLst>
              <a:gd name="connsiteX0" fmla="*/ 0 w 2514600"/>
              <a:gd name="connsiteY0" fmla="*/ 180000 h 3600000"/>
              <a:gd name="connsiteX1" fmla="*/ 0 w 2514600"/>
              <a:gd name="connsiteY1" fmla="*/ 0 h 3600000"/>
              <a:gd name="connsiteX2" fmla="*/ 2334600 w 2514600"/>
              <a:gd name="connsiteY2" fmla="*/ 0 h 3600000"/>
              <a:gd name="connsiteX3" fmla="*/ 2514600 w 2514600"/>
              <a:gd name="connsiteY3" fmla="*/ 0 h 3600000"/>
              <a:gd name="connsiteX4" fmla="*/ 2514600 w 2514600"/>
              <a:gd name="connsiteY4" fmla="*/ 180000 h 3600000"/>
              <a:gd name="connsiteX5" fmla="*/ 2514600 w 2514600"/>
              <a:gd name="connsiteY5" fmla="*/ 3600000 h 3600000"/>
              <a:gd name="connsiteX6" fmla="*/ 2334600 w 2514600"/>
              <a:gd name="connsiteY6" fmla="*/ 3600000 h 3600000"/>
              <a:gd name="connsiteX7" fmla="*/ 2334600 w 2514600"/>
              <a:gd name="connsiteY7" fmla="*/ 18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14600" h="3600000">
                <a:moveTo>
                  <a:pt x="0" y="180000"/>
                </a:moveTo>
                <a:lnTo>
                  <a:pt x="0" y="0"/>
                </a:lnTo>
                <a:lnTo>
                  <a:pt x="2334600" y="0"/>
                </a:lnTo>
                <a:lnTo>
                  <a:pt x="2514600" y="0"/>
                </a:lnTo>
                <a:lnTo>
                  <a:pt x="2514600" y="180000"/>
                </a:lnTo>
                <a:lnTo>
                  <a:pt x="2514600" y="3600000"/>
                </a:lnTo>
                <a:lnTo>
                  <a:pt x="2334600" y="3600000"/>
                </a:lnTo>
                <a:lnTo>
                  <a:pt x="2334600" y="180000"/>
                </a:lnTo>
                <a:close/>
              </a:path>
            </a:pathLst>
          </a:custGeom>
          <a:solidFill>
            <a:schemeClr val="tx1">
              <a:lumMod val="50000"/>
              <a:lumOff val="5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xmlns="" val="578943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6 x Content Block with Icon">
    <p:spTree>
      <p:nvGrpSpPr>
        <p:cNvPr id="1" name=""/>
        <p:cNvGrpSpPr/>
        <p:nvPr/>
      </p:nvGrpSpPr>
      <p:grpSpPr>
        <a:xfrm>
          <a:off x="0" y="0"/>
          <a:ext cx="0" cy="0"/>
          <a:chOff x="0" y="0"/>
          <a:chExt cx="0" cy="0"/>
        </a:xfrm>
      </p:grpSpPr>
      <p:sp>
        <p:nvSpPr>
          <p:cNvPr id="6" name="Picture Placeholder 23">
            <a:extLst>
              <a:ext uri="{FF2B5EF4-FFF2-40B4-BE49-F238E27FC236}">
                <a16:creationId xmlns:a16="http://schemas.microsoft.com/office/drawing/2014/main" xmlns="" id="{E6622698-E93D-4214-8C21-38DBE58C2E3F}"/>
              </a:ext>
            </a:extLst>
          </p:cNvPr>
          <p:cNvSpPr>
            <a:spLocks noGrp="1"/>
          </p:cNvSpPr>
          <p:nvPr>
            <p:ph type="pic" sz="quarter" idx="12" hasCustomPrompt="1"/>
          </p:nvPr>
        </p:nvSpPr>
        <p:spPr>
          <a:xfrm>
            <a:off x="180000" y="179109"/>
            <a:ext cx="11832000" cy="6513922"/>
          </a:xfrm>
          <a:custGeom>
            <a:avLst/>
            <a:gdLst>
              <a:gd name="connsiteX0" fmla="*/ 0 w 11832000"/>
              <a:gd name="connsiteY0" fmla="*/ 0 h 6513922"/>
              <a:gd name="connsiteX1" fmla="*/ 8412000 w 11832000"/>
              <a:gd name="connsiteY1" fmla="*/ 0 h 6513922"/>
              <a:gd name="connsiteX2" fmla="*/ 8412000 w 11832000"/>
              <a:gd name="connsiteY2" fmla="*/ 891 h 6513922"/>
              <a:gd name="connsiteX3" fmla="*/ 11832000 w 11832000"/>
              <a:gd name="connsiteY3" fmla="*/ 891 h 6513922"/>
              <a:gd name="connsiteX4" fmla="*/ 11832000 w 11832000"/>
              <a:gd name="connsiteY4" fmla="*/ 6498891 h 6513922"/>
              <a:gd name="connsiteX5" fmla="*/ 8412000 w 11832000"/>
              <a:gd name="connsiteY5" fmla="*/ 6498891 h 6513922"/>
              <a:gd name="connsiteX6" fmla="*/ 8412000 w 11832000"/>
              <a:gd name="connsiteY6" fmla="*/ 6513922 h 6513922"/>
              <a:gd name="connsiteX7" fmla="*/ 0 w 11832000"/>
              <a:gd name="connsiteY7" fmla="*/ 6513922 h 6513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32000" h="6513922">
                <a:moveTo>
                  <a:pt x="0" y="0"/>
                </a:moveTo>
                <a:lnTo>
                  <a:pt x="8412000" y="0"/>
                </a:lnTo>
                <a:lnTo>
                  <a:pt x="8412000" y="891"/>
                </a:lnTo>
                <a:lnTo>
                  <a:pt x="11832000" y="891"/>
                </a:lnTo>
                <a:lnTo>
                  <a:pt x="11832000" y="6498891"/>
                </a:lnTo>
                <a:lnTo>
                  <a:pt x="8412000" y="6498891"/>
                </a:lnTo>
                <a:lnTo>
                  <a:pt x="8412000" y="6513922"/>
                </a:lnTo>
                <a:lnTo>
                  <a:pt x="0" y="6513922"/>
                </a:lnTo>
                <a:close/>
              </a:path>
            </a:pathLst>
          </a:custGeom>
          <a:solidFill>
            <a:schemeClr val="tx1">
              <a:lumMod val="75000"/>
              <a:lumOff val="25000"/>
            </a:schemeClr>
          </a:solidFill>
        </p:spPr>
        <p:txBody>
          <a:bodyPr wrap="square" lIns="0" tIns="1224000" rIns="0" anchor="t">
            <a:noAutofit/>
          </a:bodyPr>
          <a:lstStyle>
            <a:lvl1pPr marL="0" indent="0" algn="ctr">
              <a:lnSpc>
                <a:spcPct val="100000"/>
              </a:lnSpc>
              <a:buNone/>
              <a:defRPr sz="1200" i="1">
                <a:solidFill>
                  <a:schemeClr val="bg1"/>
                </a:solidFill>
              </a:defRPr>
            </a:lvl1pPr>
          </a:lstStyle>
          <a:p>
            <a:r>
              <a:rPr lang="en-US" dirty="0"/>
              <a:t>Drag &amp; Drop Your </a:t>
            </a:r>
            <a:br>
              <a:rPr lang="en-US" dirty="0"/>
            </a:br>
            <a:r>
              <a:rPr lang="en-US" dirty="0"/>
              <a:t>Background Photo Here</a:t>
            </a:r>
          </a:p>
        </p:txBody>
      </p:sp>
      <p:sp>
        <p:nvSpPr>
          <p:cNvPr id="9" name="Freeform: Shape 8">
            <a:extLst>
              <a:ext uri="{FF2B5EF4-FFF2-40B4-BE49-F238E27FC236}">
                <a16:creationId xmlns:a16="http://schemas.microsoft.com/office/drawing/2014/main" xmlns="" id="{1706BC54-FE11-4237-96CC-8DA267DB5D7C}"/>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a:xfrm>
            <a:off x="684000" y="808186"/>
            <a:ext cx="7560000" cy="370166"/>
          </a:xfrm>
        </p:spPr>
        <p:txBody>
          <a:bodyPr/>
          <a:lstStyle>
            <a:lvl1pPr>
              <a:defRPr>
                <a:solidFill>
                  <a:schemeClr val="bg1"/>
                </a:solidFill>
              </a:defRPr>
            </a:lvl1pPr>
          </a:lstStyle>
          <a:p>
            <a:r>
              <a:rPr lang="en-US"/>
              <a:t>Click to edit Master title style</a:t>
            </a:r>
            <a:endParaRPr lang="en-US" dirty="0"/>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5" name="Text Placeholder 4">
            <a:extLst>
              <a:ext uri="{FF2B5EF4-FFF2-40B4-BE49-F238E27FC236}">
                <a16:creationId xmlns:a16="http://schemas.microsoft.com/office/drawing/2014/main" xmlns="" id="{C430C70C-09F9-40EE-9A89-ED9A5DCFD98D}"/>
              </a:ext>
            </a:extLst>
          </p:cNvPr>
          <p:cNvSpPr>
            <a:spLocks noGrp="1"/>
          </p:cNvSpPr>
          <p:nvPr>
            <p:ph type="body" sz="quarter" idx="13" hasCustomPrompt="1"/>
          </p:nvPr>
        </p:nvSpPr>
        <p:spPr>
          <a:xfrm>
            <a:off x="1470581" y="2186444"/>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3" name="Text Placeholder 12">
            <a:extLst>
              <a:ext uri="{FF2B5EF4-FFF2-40B4-BE49-F238E27FC236}">
                <a16:creationId xmlns:a16="http://schemas.microsoft.com/office/drawing/2014/main" xmlns="" id="{278D9ACA-AB64-4D04-A5E0-23AC8B81EC2C}"/>
              </a:ext>
            </a:extLst>
          </p:cNvPr>
          <p:cNvSpPr>
            <a:spLocks noGrp="1"/>
          </p:cNvSpPr>
          <p:nvPr>
            <p:ph type="body" sz="quarter" idx="14" hasCustomPrompt="1"/>
          </p:nvPr>
        </p:nvSpPr>
        <p:spPr>
          <a:xfrm>
            <a:off x="1470581" y="1775806"/>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15" name="Text Placeholder 4">
            <a:extLst>
              <a:ext uri="{FF2B5EF4-FFF2-40B4-BE49-F238E27FC236}">
                <a16:creationId xmlns:a16="http://schemas.microsoft.com/office/drawing/2014/main" xmlns="" id="{F3B4EB62-0A18-46F9-98F0-E8FC5EBAF37E}"/>
              </a:ext>
            </a:extLst>
          </p:cNvPr>
          <p:cNvSpPr>
            <a:spLocks noGrp="1"/>
          </p:cNvSpPr>
          <p:nvPr>
            <p:ph type="body" sz="quarter" idx="15" hasCustomPrompt="1"/>
          </p:nvPr>
        </p:nvSpPr>
        <p:spPr>
          <a:xfrm>
            <a:off x="5031291" y="2186444"/>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6" name="Text Placeholder 12">
            <a:extLst>
              <a:ext uri="{FF2B5EF4-FFF2-40B4-BE49-F238E27FC236}">
                <a16:creationId xmlns:a16="http://schemas.microsoft.com/office/drawing/2014/main" xmlns="" id="{A3B2D4DF-9952-49C7-B850-559AD0DF27D5}"/>
              </a:ext>
            </a:extLst>
          </p:cNvPr>
          <p:cNvSpPr>
            <a:spLocks noGrp="1"/>
          </p:cNvSpPr>
          <p:nvPr>
            <p:ph type="body" sz="quarter" idx="16" hasCustomPrompt="1"/>
          </p:nvPr>
        </p:nvSpPr>
        <p:spPr>
          <a:xfrm>
            <a:off x="5031291" y="1775806"/>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17" name="Text Placeholder 4">
            <a:extLst>
              <a:ext uri="{FF2B5EF4-FFF2-40B4-BE49-F238E27FC236}">
                <a16:creationId xmlns:a16="http://schemas.microsoft.com/office/drawing/2014/main" xmlns="" id="{BCE373B8-7ADE-4DC4-9900-59147BFA16E7}"/>
              </a:ext>
            </a:extLst>
          </p:cNvPr>
          <p:cNvSpPr>
            <a:spLocks noGrp="1"/>
          </p:cNvSpPr>
          <p:nvPr>
            <p:ph type="body" sz="quarter" idx="17" hasCustomPrompt="1"/>
          </p:nvPr>
        </p:nvSpPr>
        <p:spPr>
          <a:xfrm>
            <a:off x="8592000" y="2186444"/>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18" name="Text Placeholder 12">
            <a:extLst>
              <a:ext uri="{FF2B5EF4-FFF2-40B4-BE49-F238E27FC236}">
                <a16:creationId xmlns:a16="http://schemas.microsoft.com/office/drawing/2014/main" xmlns="" id="{28F027FF-E9AF-4E49-AC44-48D21AD761AA}"/>
              </a:ext>
            </a:extLst>
          </p:cNvPr>
          <p:cNvSpPr>
            <a:spLocks noGrp="1"/>
          </p:cNvSpPr>
          <p:nvPr>
            <p:ph type="body" sz="quarter" idx="18" hasCustomPrompt="1"/>
          </p:nvPr>
        </p:nvSpPr>
        <p:spPr>
          <a:xfrm>
            <a:off x="8592000" y="1775806"/>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19" name="Text Placeholder 4">
            <a:extLst>
              <a:ext uri="{FF2B5EF4-FFF2-40B4-BE49-F238E27FC236}">
                <a16:creationId xmlns:a16="http://schemas.microsoft.com/office/drawing/2014/main" xmlns="" id="{3E6D854C-C76F-49BA-9E74-F438CA8EA9E2}"/>
              </a:ext>
            </a:extLst>
          </p:cNvPr>
          <p:cNvSpPr>
            <a:spLocks noGrp="1"/>
          </p:cNvSpPr>
          <p:nvPr>
            <p:ph type="body" sz="quarter" idx="19" hasCustomPrompt="1"/>
          </p:nvPr>
        </p:nvSpPr>
        <p:spPr>
          <a:xfrm>
            <a:off x="1470581" y="4335857"/>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20" name="Text Placeholder 12">
            <a:extLst>
              <a:ext uri="{FF2B5EF4-FFF2-40B4-BE49-F238E27FC236}">
                <a16:creationId xmlns:a16="http://schemas.microsoft.com/office/drawing/2014/main" xmlns="" id="{AD447D7D-C1F4-4AD4-AE22-EB8E7F1C419E}"/>
              </a:ext>
            </a:extLst>
          </p:cNvPr>
          <p:cNvSpPr>
            <a:spLocks noGrp="1"/>
          </p:cNvSpPr>
          <p:nvPr>
            <p:ph type="body" sz="quarter" idx="20" hasCustomPrompt="1"/>
          </p:nvPr>
        </p:nvSpPr>
        <p:spPr>
          <a:xfrm>
            <a:off x="1470581" y="3925219"/>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21" name="Text Placeholder 4">
            <a:extLst>
              <a:ext uri="{FF2B5EF4-FFF2-40B4-BE49-F238E27FC236}">
                <a16:creationId xmlns:a16="http://schemas.microsoft.com/office/drawing/2014/main" xmlns="" id="{849DF703-38D0-4214-9432-83570E10EFED}"/>
              </a:ext>
            </a:extLst>
          </p:cNvPr>
          <p:cNvSpPr>
            <a:spLocks noGrp="1"/>
          </p:cNvSpPr>
          <p:nvPr>
            <p:ph type="body" sz="quarter" idx="21" hasCustomPrompt="1"/>
          </p:nvPr>
        </p:nvSpPr>
        <p:spPr>
          <a:xfrm>
            <a:off x="5031291" y="4335857"/>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22" name="Text Placeholder 12">
            <a:extLst>
              <a:ext uri="{FF2B5EF4-FFF2-40B4-BE49-F238E27FC236}">
                <a16:creationId xmlns:a16="http://schemas.microsoft.com/office/drawing/2014/main" xmlns="" id="{F9EB6572-1A9F-4672-8E42-A4E15451CA20}"/>
              </a:ext>
            </a:extLst>
          </p:cNvPr>
          <p:cNvSpPr>
            <a:spLocks noGrp="1"/>
          </p:cNvSpPr>
          <p:nvPr>
            <p:ph type="body" sz="quarter" idx="22" hasCustomPrompt="1"/>
          </p:nvPr>
        </p:nvSpPr>
        <p:spPr>
          <a:xfrm>
            <a:off x="5031291" y="3925219"/>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
        <p:nvSpPr>
          <p:cNvPr id="23" name="Text Placeholder 4">
            <a:extLst>
              <a:ext uri="{FF2B5EF4-FFF2-40B4-BE49-F238E27FC236}">
                <a16:creationId xmlns:a16="http://schemas.microsoft.com/office/drawing/2014/main" xmlns="" id="{0740EB70-455C-47FF-9A9A-0D78D202ED03}"/>
              </a:ext>
            </a:extLst>
          </p:cNvPr>
          <p:cNvSpPr>
            <a:spLocks noGrp="1"/>
          </p:cNvSpPr>
          <p:nvPr>
            <p:ph type="body" sz="quarter" idx="23" hasCustomPrompt="1"/>
          </p:nvPr>
        </p:nvSpPr>
        <p:spPr>
          <a:xfrm>
            <a:off x="8592000" y="4335857"/>
            <a:ext cx="2812282" cy="1242556"/>
          </a:xfrm>
        </p:spPr>
        <p:txBody>
          <a:bodyPr/>
          <a:lstStyle>
            <a:lvl1pPr marL="0" indent="0">
              <a:buNone/>
              <a:defRPr sz="1200">
                <a:solidFill>
                  <a:schemeClr val="bg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Description</a:t>
            </a:r>
          </a:p>
        </p:txBody>
      </p:sp>
      <p:sp>
        <p:nvSpPr>
          <p:cNvPr id="24" name="Text Placeholder 12">
            <a:extLst>
              <a:ext uri="{FF2B5EF4-FFF2-40B4-BE49-F238E27FC236}">
                <a16:creationId xmlns:a16="http://schemas.microsoft.com/office/drawing/2014/main" xmlns="" id="{CD9A5773-4F50-4631-9B7A-0A2D83E5DC28}"/>
              </a:ext>
            </a:extLst>
          </p:cNvPr>
          <p:cNvSpPr>
            <a:spLocks noGrp="1"/>
          </p:cNvSpPr>
          <p:nvPr>
            <p:ph type="body" sz="quarter" idx="24" hasCustomPrompt="1"/>
          </p:nvPr>
        </p:nvSpPr>
        <p:spPr>
          <a:xfrm>
            <a:off x="8592000" y="3925219"/>
            <a:ext cx="2812282" cy="297888"/>
          </a:xfrm>
        </p:spPr>
        <p:txBody>
          <a:bodyP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dirty="0"/>
              <a:t>Header</a:t>
            </a:r>
          </a:p>
        </p:txBody>
      </p:sp>
    </p:spTree>
    <p:extLst>
      <p:ext uri="{BB962C8B-B14F-4D97-AF65-F5344CB8AC3E}">
        <p14:creationId xmlns:p14="http://schemas.microsoft.com/office/powerpoint/2010/main" xmlns="" val="3875987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6 x Content Block with Icon">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xmlns="" id="{45350A6A-6F84-47F4-AE00-8295D96D08C8}"/>
              </a:ext>
            </a:extLst>
          </p:cNvPr>
          <p:cNvSpPr/>
          <p:nvPr userDrawn="1"/>
        </p:nvSpPr>
        <p:spPr>
          <a:xfrm rot="5400000">
            <a:off x="8677500" y="3343500"/>
            <a:ext cx="3429000" cy="3600000"/>
          </a:xfrm>
          <a:custGeom>
            <a:avLst/>
            <a:gdLst>
              <a:gd name="connsiteX0" fmla="*/ 0 w 3429000"/>
              <a:gd name="connsiteY0" fmla="*/ 180000 h 3600000"/>
              <a:gd name="connsiteX1" fmla="*/ 0 w 3429000"/>
              <a:gd name="connsiteY1" fmla="*/ 0 h 3600000"/>
              <a:gd name="connsiteX2" fmla="*/ 3249000 w 3429000"/>
              <a:gd name="connsiteY2" fmla="*/ 0 h 3600000"/>
              <a:gd name="connsiteX3" fmla="*/ 3429000 w 3429000"/>
              <a:gd name="connsiteY3" fmla="*/ 0 h 3600000"/>
              <a:gd name="connsiteX4" fmla="*/ 3429000 w 3429000"/>
              <a:gd name="connsiteY4" fmla="*/ 180000 h 3600000"/>
              <a:gd name="connsiteX5" fmla="*/ 3429000 w 3429000"/>
              <a:gd name="connsiteY5" fmla="*/ 3600000 h 3600000"/>
              <a:gd name="connsiteX6" fmla="*/ 3249000 w 3429000"/>
              <a:gd name="connsiteY6" fmla="*/ 3600000 h 3600000"/>
              <a:gd name="connsiteX7" fmla="*/ 3249000 w 3429000"/>
              <a:gd name="connsiteY7" fmla="*/ 18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9000" h="3600000">
                <a:moveTo>
                  <a:pt x="0" y="180000"/>
                </a:moveTo>
                <a:lnTo>
                  <a:pt x="0" y="0"/>
                </a:lnTo>
                <a:lnTo>
                  <a:pt x="3249000" y="0"/>
                </a:lnTo>
                <a:lnTo>
                  <a:pt x="3429000" y="0"/>
                </a:lnTo>
                <a:lnTo>
                  <a:pt x="3429000" y="180000"/>
                </a:lnTo>
                <a:lnTo>
                  <a:pt x="3429000" y="3600000"/>
                </a:lnTo>
                <a:lnTo>
                  <a:pt x="3249000" y="3600000"/>
                </a:lnTo>
                <a:lnTo>
                  <a:pt x="3249000" y="180000"/>
                </a:lnTo>
                <a:close/>
              </a:path>
            </a:pathLst>
          </a:custGeom>
          <a:solidFill>
            <a:schemeClr val="tx1">
              <a:lumMod val="50000"/>
              <a:lumOff val="5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Text Placeholder 3">
            <a:extLst>
              <a:ext uri="{FF2B5EF4-FFF2-40B4-BE49-F238E27FC236}">
                <a16:creationId xmlns:a16="http://schemas.microsoft.com/office/drawing/2014/main" xmlns="" id="{6A395197-9758-40F0-B747-F8B134C175EB}"/>
              </a:ext>
            </a:extLst>
          </p:cNvPr>
          <p:cNvSpPr txBox="1">
            <a:spLocks/>
          </p:cNvSpPr>
          <p:nvPr userDrawn="1"/>
        </p:nvSpPr>
        <p:spPr>
          <a:xfrm>
            <a:off x="0" y="-436"/>
            <a:ext cx="12192000" cy="3429436"/>
          </a:xfrm>
          <a:prstGeom prst="rect">
            <a:avLst/>
          </a:prstGeom>
          <a:gradFill>
            <a:gsLst>
              <a:gs pos="0">
                <a:schemeClr val="tx2"/>
              </a:gs>
              <a:gs pos="100000">
                <a:schemeClr val="accent2"/>
              </a:gs>
            </a:gsLst>
            <a:lin ang="14400000" scaled="0"/>
          </a:gradFill>
        </p:spPr>
        <p:txBody>
          <a:bodyPr/>
          <a:lst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noProof="0" dirty="0"/>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a:xfrm>
            <a:off x="684000" y="808186"/>
            <a:ext cx="7560000" cy="370166"/>
          </a:xfrm>
        </p:spPr>
        <p:txBody>
          <a:bodyPr/>
          <a:lstStyle>
            <a:lvl1pPr>
              <a:defRPr>
                <a:solidFill>
                  <a:schemeClr val="bg1"/>
                </a:solidFill>
              </a:defRPr>
            </a:lvl1pPr>
          </a:lstStyle>
          <a:p>
            <a:r>
              <a:rPr lang="en-US" noProof="0"/>
              <a:t>Click to edit Master title style</a:t>
            </a:r>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noProof="0"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noProof="0" smtClean="0"/>
              <a:pPr/>
              <a:t>‹#›</a:t>
            </a:fld>
            <a:endParaRPr lang="en-US" noProof="0" dirty="0"/>
          </a:p>
        </p:txBody>
      </p:sp>
      <p:sp>
        <p:nvSpPr>
          <p:cNvPr id="5" name="Text Placeholder 4">
            <a:extLst>
              <a:ext uri="{FF2B5EF4-FFF2-40B4-BE49-F238E27FC236}">
                <a16:creationId xmlns:a16="http://schemas.microsoft.com/office/drawing/2014/main" xmlns="" id="{C430C70C-09F9-40EE-9A89-ED9A5DCFD98D}"/>
              </a:ext>
            </a:extLst>
          </p:cNvPr>
          <p:cNvSpPr>
            <a:spLocks noGrp="1"/>
          </p:cNvSpPr>
          <p:nvPr>
            <p:ph type="body" sz="quarter" idx="13" hasCustomPrompt="1"/>
          </p:nvPr>
        </p:nvSpPr>
        <p:spPr>
          <a:xfrm>
            <a:off x="682863" y="3668499"/>
            <a:ext cx="3276000" cy="2238815"/>
          </a:xfrm>
        </p:spPr>
        <p:txBody>
          <a:bodyPr lIns="108000"/>
          <a:lstStyle>
            <a:lvl1pPr marL="171450" indent="-171450">
              <a:buClr>
                <a:schemeClr val="accent2"/>
              </a:buClr>
              <a:buFont typeface="Arial" panose="020B0604020202020204" pitchFamily="34" charset="0"/>
              <a:buChar char="•"/>
              <a:defRPr sz="1200">
                <a:solidFill>
                  <a:schemeClr val="tx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Description</a:t>
            </a:r>
          </a:p>
        </p:txBody>
      </p:sp>
      <p:sp>
        <p:nvSpPr>
          <p:cNvPr id="13" name="Text Placeholder 12">
            <a:extLst>
              <a:ext uri="{FF2B5EF4-FFF2-40B4-BE49-F238E27FC236}">
                <a16:creationId xmlns:a16="http://schemas.microsoft.com/office/drawing/2014/main" xmlns="" id="{278D9ACA-AB64-4D04-A5E0-23AC8B81EC2C}"/>
              </a:ext>
            </a:extLst>
          </p:cNvPr>
          <p:cNvSpPr>
            <a:spLocks noGrp="1"/>
          </p:cNvSpPr>
          <p:nvPr>
            <p:ph type="body" sz="quarter" idx="14" hasCustomPrompt="1"/>
          </p:nvPr>
        </p:nvSpPr>
        <p:spPr>
          <a:xfrm>
            <a:off x="682863" y="3068555"/>
            <a:ext cx="3276000" cy="360445"/>
          </a:xfrm>
          <a:solidFill>
            <a:schemeClr val="tx2"/>
          </a:solidFill>
        </p:spPr>
        <p:txBody>
          <a:bodyPr lIns="108000" anchor="ct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Header</a:t>
            </a:r>
          </a:p>
        </p:txBody>
      </p:sp>
      <p:sp>
        <p:nvSpPr>
          <p:cNvPr id="15" name="Text Placeholder 4">
            <a:extLst>
              <a:ext uri="{FF2B5EF4-FFF2-40B4-BE49-F238E27FC236}">
                <a16:creationId xmlns:a16="http://schemas.microsoft.com/office/drawing/2014/main" xmlns="" id="{F3B4EB62-0A18-46F9-98F0-E8FC5EBAF37E}"/>
              </a:ext>
            </a:extLst>
          </p:cNvPr>
          <p:cNvSpPr>
            <a:spLocks noGrp="1"/>
          </p:cNvSpPr>
          <p:nvPr>
            <p:ph type="body" sz="quarter" idx="15" hasCustomPrompt="1"/>
          </p:nvPr>
        </p:nvSpPr>
        <p:spPr>
          <a:xfrm>
            <a:off x="4445432" y="3668499"/>
            <a:ext cx="3276000" cy="2238815"/>
          </a:xfrm>
        </p:spPr>
        <p:txBody>
          <a:bodyPr lIns="108000"/>
          <a:lstStyle>
            <a:lvl1pPr marL="171450" indent="-171450">
              <a:buClr>
                <a:schemeClr val="accent2"/>
              </a:buClr>
              <a:buFont typeface="Arial" panose="020B0604020202020204" pitchFamily="34" charset="0"/>
              <a:buChar char="•"/>
              <a:defRPr sz="1200">
                <a:solidFill>
                  <a:schemeClr val="tx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Description</a:t>
            </a:r>
          </a:p>
        </p:txBody>
      </p:sp>
      <p:sp>
        <p:nvSpPr>
          <p:cNvPr id="16" name="Text Placeholder 12">
            <a:extLst>
              <a:ext uri="{FF2B5EF4-FFF2-40B4-BE49-F238E27FC236}">
                <a16:creationId xmlns:a16="http://schemas.microsoft.com/office/drawing/2014/main" xmlns="" id="{A3B2D4DF-9952-49C7-B850-559AD0DF27D5}"/>
              </a:ext>
            </a:extLst>
          </p:cNvPr>
          <p:cNvSpPr>
            <a:spLocks noGrp="1"/>
          </p:cNvSpPr>
          <p:nvPr>
            <p:ph type="body" sz="quarter" idx="16" hasCustomPrompt="1"/>
          </p:nvPr>
        </p:nvSpPr>
        <p:spPr>
          <a:xfrm>
            <a:off x="4445432" y="3068555"/>
            <a:ext cx="3276000" cy="360445"/>
          </a:xfrm>
          <a:solidFill>
            <a:schemeClr val="tx2"/>
          </a:solidFill>
        </p:spPr>
        <p:txBody>
          <a:bodyPr lIns="108000" anchor="ct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Header</a:t>
            </a:r>
          </a:p>
        </p:txBody>
      </p:sp>
      <p:sp>
        <p:nvSpPr>
          <p:cNvPr id="17" name="Text Placeholder 4">
            <a:extLst>
              <a:ext uri="{FF2B5EF4-FFF2-40B4-BE49-F238E27FC236}">
                <a16:creationId xmlns:a16="http://schemas.microsoft.com/office/drawing/2014/main" xmlns="" id="{BCE373B8-7ADE-4DC4-9900-59147BFA16E7}"/>
              </a:ext>
            </a:extLst>
          </p:cNvPr>
          <p:cNvSpPr>
            <a:spLocks noGrp="1"/>
          </p:cNvSpPr>
          <p:nvPr>
            <p:ph type="body" sz="quarter" idx="17" hasCustomPrompt="1"/>
          </p:nvPr>
        </p:nvSpPr>
        <p:spPr>
          <a:xfrm>
            <a:off x="8208000" y="3668499"/>
            <a:ext cx="3276000" cy="2238815"/>
          </a:xfrm>
        </p:spPr>
        <p:txBody>
          <a:bodyPr lIns="108000"/>
          <a:lstStyle>
            <a:lvl1pPr marL="171450" indent="-171450">
              <a:buClr>
                <a:schemeClr val="accent2"/>
              </a:buClr>
              <a:buFont typeface="Arial" panose="020B0604020202020204" pitchFamily="34" charset="0"/>
              <a:buChar char="•"/>
              <a:defRPr sz="1200">
                <a:solidFill>
                  <a:schemeClr val="tx1"/>
                </a:solidFill>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Description</a:t>
            </a:r>
          </a:p>
        </p:txBody>
      </p:sp>
      <p:sp>
        <p:nvSpPr>
          <p:cNvPr id="18" name="Text Placeholder 12">
            <a:extLst>
              <a:ext uri="{FF2B5EF4-FFF2-40B4-BE49-F238E27FC236}">
                <a16:creationId xmlns:a16="http://schemas.microsoft.com/office/drawing/2014/main" xmlns="" id="{28F027FF-E9AF-4E49-AC44-48D21AD761AA}"/>
              </a:ext>
            </a:extLst>
          </p:cNvPr>
          <p:cNvSpPr>
            <a:spLocks noGrp="1"/>
          </p:cNvSpPr>
          <p:nvPr>
            <p:ph type="body" sz="quarter" idx="18" hasCustomPrompt="1"/>
          </p:nvPr>
        </p:nvSpPr>
        <p:spPr>
          <a:xfrm>
            <a:off x="8208000" y="3068555"/>
            <a:ext cx="3276000" cy="360445"/>
          </a:xfrm>
          <a:solidFill>
            <a:schemeClr val="tx2"/>
          </a:solidFill>
        </p:spPr>
        <p:txBody>
          <a:bodyPr lIns="108000" anchor="ctr"/>
          <a:lstStyle>
            <a:lvl1pPr marL="0" indent="0">
              <a:buNone/>
              <a:defRPr sz="1800" b="0" cap="none" baseline="0">
                <a:solidFill>
                  <a:schemeClr val="accent1"/>
                </a:solidFill>
                <a:latin typeface="+mj-lt"/>
              </a:defRPr>
            </a:lvl1pPr>
            <a:lvl2pPr marL="266700" indent="0">
              <a:buNone/>
              <a:defRPr>
                <a:solidFill>
                  <a:schemeClr val="bg1"/>
                </a:solidFill>
              </a:defRPr>
            </a:lvl2pPr>
            <a:lvl3pPr marL="447675" indent="0">
              <a:buNone/>
              <a:defRPr>
                <a:solidFill>
                  <a:schemeClr val="bg1"/>
                </a:solidFill>
              </a:defRPr>
            </a:lvl3pPr>
            <a:lvl4pPr marL="628650" indent="0">
              <a:buNone/>
              <a:defRPr>
                <a:solidFill>
                  <a:schemeClr val="bg1"/>
                </a:solidFill>
              </a:defRPr>
            </a:lvl4pPr>
            <a:lvl5pPr marL="809625" indent="0">
              <a:buNone/>
              <a:defRPr>
                <a:solidFill>
                  <a:schemeClr val="bg1"/>
                </a:solidFill>
              </a:defRPr>
            </a:lvl5pPr>
          </a:lstStyle>
          <a:p>
            <a:pPr lvl="0"/>
            <a:r>
              <a:rPr lang="en-US" noProof="0"/>
              <a:t>Header</a:t>
            </a:r>
          </a:p>
        </p:txBody>
      </p:sp>
      <p:sp>
        <p:nvSpPr>
          <p:cNvPr id="29" name="Picture Placeholder 25">
            <a:extLst>
              <a:ext uri="{FF2B5EF4-FFF2-40B4-BE49-F238E27FC236}">
                <a16:creationId xmlns:a16="http://schemas.microsoft.com/office/drawing/2014/main" xmlns="" id="{8989EC4C-4E3F-457F-8CF6-8A88DE68A930}"/>
              </a:ext>
            </a:extLst>
          </p:cNvPr>
          <p:cNvSpPr>
            <a:spLocks noGrp="1"/>
          </p:cNvSpPr>
          <p:nvPr>
            <p:ph type="pic" sz="quarter" idx="23" hasCustomPrompt="1"/>
          </p:nvPr>
        </p:nvSpPr>
        <p:spPr>
          <a:xfrm>
            <a:off x="1908907" y="2005142"/>
            <a:ext cx="823913" cy="823913"/>
          </a:xfrm>
        </p:spPr>
        <p:txBody>
          <a:bodyPr anchor="ctr"/>
          <a:lstStyle>
            <a:lvl1pPr marL="0" indent="0" algn="ctr">
              <a:buNone/>
              <a:defRPr sz="1050" i="1">
                <a:solidFill>
                  <a:schemeClr val="bg1"/>
                </a:solidFill>
              </a:defRPr>
            </a:lvl1pPr>
          </a:lstStyle>
          <a:p>
            <a:r>
              <a:rPr lang="en-US" noProof="0" dirty="0"/>
              <a:t>Icon</a:t>
            </a:r>
          </a:p>
        </p:txBody>
      </p:sp>
      <p:sp>
        <p:nvSpPr>
          <p:cNvPr id="30" name="Picture Placeholder 25">
            <a:extLst>
              <a:ext uri="{FF2B5EF4-FFF2-40B4-BE49-F238E27FC236}">
                <a16:creationId xmlns:a16="http://schemas.microsoft.com/office/drawing/2014/main" xmlns="" id="{67FB2730-3D12-4D72-AE64-AC3955C5CD99}"/>
              </a:ext>
            </a:extLst>
          </p:cNvPr>
          <p:cNvSpPr>
            <a:spLocks noGrp="1"/>
          </p:cNvSpPr>
          <p:nvPr>
            <p:ph type="pic" sz="quarter" idx="24" hasCustomPrompt="1"/>
          </p:nvPr>
        </p:nvSpPr>
        <p:spPr>
          <a:xfrm>
            <a:off x="5671476" y="2005142"/>
            <a:ext cx="823913" cy="823913"/>
          </a:xfrm>
        </p:spPr>
        <p:txBody>
          <a:bodyPr anchor="ctr"/>
          <a:lstStyle>
            <a:lvl1pPr marL="0" indent="0" algn="ctr">
              <a:buNone/>
              <a:defRPr sz="1050" i="1">
                <a:solidFill>
                  <a:schemeClr val="bg1"/>
                </a:solidFill>
              </a:defRPr>
            </a:lvl1pPr>
          </a:lstStyle>
          <a:p>
            <a:r>
              <a:rPr lang="en-US" noProof="0" dirty="0"/>
              <a:t>Icon</a:t>
            </a:r>
          </a:p>
        </p:txBody>
      </p:sp>
      <p:sp>
        <p:nvSpPr>
          <p:cNvPr id="31" name="Picture Placeholder 25">
            <a:extLst>
              <a:ext uri="{FF2B5EF4-FFF2-40B4-BE49-F238E27FC236}">
                <a16:creationId xmlns:a16="http://schemas.microsoft.com/office/drawing/2014/main" xmlns="" id="{4F2BB90C-4866-4DB3-B05C-0BB7DBFF8EA3}"/>
              </a:ext>
            </a:extLst>
          </p:cNvPr>
          <p:cNvSpPr>
            <a:spLocks noGrp="1"/>
          </p:cNvSpPr>
          <p:nvPr>
            <p:ph type="pic" sz="quarter" idx="25" hasCustomPrompt="1"/>
          </p:nvPr>
        </p:nvSpPr>
        <p:spPr>
          <a:xfrm>
            <a:off x="9434044" y="2005142"/>
            <a:ext cx="823913" cy="823913"/>
          </a:xfrm>
        </p:spPr>
        <p:txBody>
          <a:bodyPr anchor="ctr"/>
          <a:lstStyle>
            <a:lvl1pPr marL="0" indent="0" algn="ctr">
              <a:buNone/>
              <a:defRPr sz="1050" i="1">
                <a:solidFill>
                  <a:schemeClr val="bg1"/>
                </a:solidFill>
              </a:defRPr>
            </a:lvl1pPr>
          </a:lstStyle>
          <a:p>
            <a:r>
              <a:rPr lang="en-US" noProof="0" dirty="0"/>
              <a:t>Icon</a:t>
            </a:r>
          </a:p>
        </p:txBody>
      </p:sp>
      <p:sp>
        <p:nvSpPr>
          <p:cNvPr id="21" name="Text Placeholder 3">
            <a:extLst>
              <a:ext uri="{FF2B5EF4-FFF2-40B4-BE49-F238E27FC236}">
                <a16:creationId xmlns:a16="http://schemas.microsoft.com/office/drawing/2014/main" xmlns="" id="{7A3E4BF3-C44A-4FB6-B64A-05FB5AEC7577}"/>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bg1"/>
                </a:solidFill>
                <a:latin typeface="+mj-lt"/>
              </a:defRPr>
            </a:lvl1pPr>
          </a:lstStyle>
          <a:p>
            <a:pPr lvl="0"/>
            <a:r>
              <a:rPr lang="en-US" noProof="0"/>
              <a:t>SUBTITLE</a:t>
            </a:r>
          </a:p>
        </p:txBody>
      </p:sp>
      <p:sp>
        <p:nvSpPr>
          <p:cNvPr id="26" name="Freeform: Shape 25">
            <a:extLst>
              <a:ext uri="{FF2B5EF4-FFF2-40B4-BE49-F238E27FC236}">
                <a16:creationId xmlns:a16="http://schemas.microsoft.com/office/drawing/2014/main" xmlns="" id="{AEA98CFA-B2A7-4BCC-B1DC-01CFAD2DD65E}"/>
              </a:ext>
            </a:extLst>
          </p:cNvPr>
          <p:cNvSpPr/>
          <p:nvPr userDrawn="1"/>
        </p:nvSpPr>
        <p:spPr>
          <a:xfrm rot="5400000">
            <a:off x="8677500" y="-85500"/>
            <a:ext cx="3429000" cy="3600000"/>
          </a:xfrm>
          <a:custGeom>
            <a:avLst/>
            <a:gdLst>
              <a:gd name="connsiteX0" fmla="*/ 0 w 3429000"/>
              <a:gd name="connsiteY0" fmla="*/ 3600000 h 3600000"/>
              <a:gd name="connsiteX1" fmla="*/ 0 w 3429000"/>
              <a:gd name="connsiteY1" fmla="*/ 0 h 3600000"/>
              <a:gd name="connsiteX2" fmla="*/ 180000 w 3429000"/>
              <a:gd name="connsiteY2" fmla="*/ 0 h 3600000"/>
              <a:gd name="connsiteX3" fmla="*/ 3429000 w 3429000"/>
              <a:gd name="connsiteY3" fmla="*/ 0 h 3600000"/>
              <a:gd name="connsiteX4" fmla="*/ 3429000 w 3429000"/>
              <a:gd name="connsiteY4" fmla="*/ 180000 h 3600000"/>
              <a:gd name="connsiteX5" fmla="*/ 180000 w 3429000"/>
              <a:gd name="connsiteY5" fmla="*/ 180000 h 3600000"/>
              <a:gd name="connsiteX6" fmla="*/ 180000 w 3429000"/>
              <a:gd name="connsiteY6"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29000" h="3600000">
                <a:moveTo>
                  <a:pt x="0" y="3600000"/>
                </a:moveTo>
                <a:lnTo>
                  <a:pt x="0" y="0"/>
                </a:lnTo>
                <a:lnTo>
                  <a:pt x="180000" y="0"/>
                </a:lnTo>
                <a:lnTo>
                  <a:pt x="3429000" y="0"/>
                </a:lnTo>
                <a:lnTo>
                  <a:pt x="3429000" y="180000"/>
                </a:lnTo>
                <a:lnTo>
                  <a:pt x="180000" y="180000"/>
                </a:lnTo>
                <a:lnTo>
                  <a:pt x="180000" y="3600000"/>
                </a:lnTo>
                <a:close/>
              </a:path>
            </a:pathLst>
          </a:custGeom>
          <a:gradFill>
            <a:gsLst>
              <a:gs pos="0">
                <a:schemeClr val="bg1">
                  <a:alpha val="5000"/>
                </a:schemeClr>
              </a:gs>
              <a:gs pos="100000">
                <a:schemeClr val="bg1">
                  <a:alpha val="3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xmlns="" val="2142598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Only - Dark">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xmlns="" id="{E752CBEE-7696-40FC-AB0E-8790B179D18C}"/>
              </a:ext>
            </a:extLst>
          </p:cNvPr>
          <p:cNvSpPr/>
          <p:nvPr userDrawn="1"/>
        </p:nvSpPr>
        <p:spPr>
          <a:xfrm rot="5400000">
            <a:off x="8188485" y="2854485"/>
            <a:ext cx="4407031" cy="3600000"/>
          </a:xfrm>
          <a:custGeom>
            <a:avLst/>
            <a:gdLst>
              <a:gd name="connsiteX0" fmla="*/ 0 w 4407031"/>
              <a:gd name="connsiteY0" fmla="*/ 180000 h 3600000"/>
              <a:gd name="connsiteX1" fmla="*/ 0 w 4407031"/>
              <a:gd name="connsiteY1" fmla="*/ 0 h 3600000"/>
              <a:gd name="connsiteX2" fmla="*/ 4227031 w 4407031"/>
              <a:gd name="connsiteY2" fmla="*/ 0 h 3600000"/>
              <a:gd name="connsiteX3" fmla="*/ 4407031 w 4407031"/>
              <a:gd name="connsiteY3" fmla="*/ 0 h 3600000"/>
              <a:gd name="connsiteX4" fmla="*/ 4407031 w 4407031"/>
              <a:gd name="connsiteY4" fmla="*/ 180000 h 3600000"/>
              <a:gd name="connsiteX5" fmla="*/ 4407031 w 4407031"/>
              <a:gd name="connsiteY5" fmla="*/ 3600000 h 3600000"/>
              <a:gd name="connsiteX6" fmla="*/ 4227031 w 4407031"/>
              <a:gd name="connsiteY6" fmla="*/ 3600000 h 3600000"/>
              <a:gd name="connsiteX7" fmla="*/ 4227031 w 4407031"/>
              <a:gd name="connsiteY7" fmla="*/ 18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07031" h="3600000">
                <a:moveTo>
                  <a:pt x="0" y="180000"/>
                </a:moveTo>
                <a:lnTo>
                  <a:pt x="0" y="0"/>
                </a:lnTo>
                <a:lnTo>
                  <a:pt x="4227031" y="0"/>
                </a:lnTo>
                <a:lnTo>
                  <a:pt x="4407031" y="0"/>
                </a:lnTo>
                <a:lnTo>
                  <a:pt x="4407031" y="180000"/>
                </a:lnTo>
                <a:lnTo>
                  <a:pt x="4407031" y="3600000"/>
                </a:lnTo>
                <a:lnTo>
                  <a:pt x="4227031" y="3600000"/>
                </a:lnTo>
                <a:lnTo>
                  <a:pt x="4227031" y="180000"/>
                </a:lnTo>
                <a:close/>
              </a:path>
            </a:pathLst>
          </a:custGeom>
          <a:solidFill>
            <a:schemeClr val="tx1">
              <a:lumMod val="50000"/>
              <a:lumOff val="50000"/>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
        <p:nvSpPr>
          <p:cNvPr id="20" name="Text Placeholder 3">
            <a:extLst>
              <a:ext uri="{FF2B5EF4-FFF2-40B4-BE49-F238E27FC236}">
                <a16:creationId xmlns:a16="http://schemas.microsoft.com/office/drawing/2014/main" xmlns="" id="{6A395197-9758-40F0-B747-F8B134C175EB}"/>
              </a:ext>
            </a:extLst>
          </p:cNvPr>
          <p:cNvSpPr txBox="1">
            <a:spLocks/>
          </p:cNvSpPr>
          <p:nvPr userDrawn="1"/>
        </p:nvSpPr>
        <p:spPr>
          <a:xfrm>
            <a:off x="0" y="-436"/>
            <a:ext cx="12192000" cy="2451405"/>
          </a:xfrm>
          <a:prstGeom prst="rect">
            <a:avLst/>
          </a:prstGeom>
          <a:gradFill>
            <a:gsLst>
              <a:gs pos="0">
                <a:schemeClr val="tx2"/>
              </a:gs>
              <a:gs pos="100000">
                <a:schemeClr val="accent2"/>
              </a:gs>
            </a:gsLst>
            <a:lin ang="14400000" scaled="0"/>
          </a:gradFill>
        </p:spPr>
        <p:txBody>
          <a:bodyPr/>
          <a:lst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noProof="0" dirty="0"/>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a:xfrm>
            <a:off x="684000" y="808186"/>
            <a:ext cx="7560000" cy="370166"/>
          </a:xfrm>
        </p:spPr>
        <p:txBody>
          <a:bodyPr/>
          <a:lstStyle>
            <a:lvl1pPr>
              <a:defRPr>
                <a:solidFill>
                  <a:schemeClr val="bg1"/>
                </a:solidFill>
              </a:defRPr>
            </a:lvl1pPr>
          </a:lstStyle>
          <a:p>
            <a:r>
              <a:rPr lang="en-US" noProof="0"/>
              <a:t>Click to edit Master title style</a:t>
            </a:r>
          </a:p>
        </p:txBody>
      </p:sp>
      <p:sp>
        <p:nvSpPr>
          <p:cNvPr id="21" name="Text Placeholder 3">
            <a:extLst>
              <a:ext uri="{FF2B5EF4-FFF2-40B4-BE49-F238E27FC236}">
                <a16:creationId xmlns:a16="http://schemas.microsoft.com/office/drawing/2014/main" xmlns="" id="{7A3E4BF3-C44A-4FB6-B64A-05FB5AEC7577}"/>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bg1"/>
                </a:solidFill>
                <a:latin typeface="+mj-lt"/>
              </a:defRPr>
            </a:lvl1pPr>
          </a:lstStyle>
          <a:p>
            <a:pPr lvl="0"/>
            <a:r>
              <a:rPr lang="en-US" noProof="0"/>
              <a:t>SUBTITLE</a:t>
            </a:r>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noProof="0"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noProof="0" smtClean="0"/>
              <a:pPr/>
              <a:t>‹#›</a:t>
            </a:fld>
            <a:endParaRPr lang="en-US" noProof="0" dirty="0"/>
          </a:p>
        </p:txBody>
      </p:sp>
      <p:sp>
        <p:nvSpPr>
          <p:cNvPr id="26" name="Freeform: Shape 25">
            <a:extLst>
              <a:ext uri="{FF2B5EF4-FFF2-40B4-BE49-F238E27FC236}">
                <a16:creationId xmlns:a16="http://schemas.microsoft.com/office/drawing/2014/main" xmlns="" id="{89445125-53D2-43B3-8ABC-C88E463BE7DD}"/>
              </a:ext>
            </a:extLst>
          </p:cNvPr>
          <p:cNvSpPr/>
          <p:nvPr userDrawn="1"/>
        </p:nvSpPr>
        <p:spPr>
          <a:xfrm rot="5400000">
            <a:off x="9166516" y="-574515"/>
            <a:ext cx="2450969" cy="3600000"/>
          </a:xfrm>
          <a:custGeom>
            <a:avLst/>
            <a:gdLst>
              <a:gd name="connsiteX0" fmla="*/ 0 w 2450969"/>
              <a:gd name="connsiteY0" fmla="*/ 3600000 h 3600000"/>
              <a:gd name="connsiteX1" fmla="*/ 0 w 2450969"/>
              <a:gd name="connsiteY1" fmla="*/ 0 h 3600000"/>
              <a:gd name="connsiteX2" fmla="*/ 180000 w 2450969"/>
              <a:gd name="connsiteY2" fmla="*/ 0 h 3600000"/>
              <a:gd name="connsiteX3" fmla="*/ 2450969 w 2450969"/>
              <a:gd name="connsiteY3" fmla="*/ 0 h 3600000"/>
              <a:gd name="connsiteX4" fmla="*/ 2450969 w 2450969"/>
              <a:gd name="connsiteY4" fmla="*/ 180000 h 3600000"/>
              <a:gd name="connsiteX5" fmla="*/ 180000 w 2450969"/>
              <a:gd name="connsiteY5" fmla="*/ 180000 h 3600000"/>
              <a:gd name="connsiteX6" fmla="*/ 180000 w 2450969"/>
              <a:gd name="connsiteY6"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50969" h="3600000">
                <a:moveTo>
                  <a:pt x="0" y="3600000"/>
                </a:moveTo>
                <a:lnTo>
                  <a:pt x="0" y="0"/>
                </a:lnTo>
                <a:lnTo>
                  <a:pt x="180000" y="0"/>
                </a:lnTo>
                <a:lnTo>
                  <a:pt x="2450969" y="0"/>
                </a:lnTo>
                <a:lnTo>
                  <a:pt x="2450969" y="180000"/>
                </a:lnTo>
                <a:lnTo>
                  <a:pt x="180000" y="180000"/>
                </a:lnTo>
                <a:lnTo>
                  <a:pt x="180000" y="3600000"/>
                </a:lnTo>
                <a:close/>
              </a:path>
            </a:pathLst>
          </a:custGeom>
          <a:gradFill>
            <a:gsLst>
              <a:gs pos="0">
                <a:schemeClr val="bg1">
                  <a:alpha val="5000"/>
                </a:schemeClr>
              </a:gs>
              <a:gs pos="100000">
                <a:schemeClr val="bg1">
                  <a:alpha val="3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noProof="0" dirty="0"/>
          </a:p>
        </p:txBody>
      </p:sp>
    </p:spTree>
    <p:extLst>
      <p:ext uri="{BB962C8B-B14F-4D97-AF65-F5344CB8AC3E}">
        <p14:creationId xmlns:p14="http://schemas.microsoft.com/office/powerpoint/2010/main" xmlns="" val="9759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Only - Full Photo">
    <p:bg>
      <p:bgPr>
        <a:solidFill>
          <a:schemeClr val="bg1"/>
        </a:solidFill>
        <a:effectLst/>
      </p:bgPr>
    </p:bg>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xmlns="" id="{767CE6DD-011B-4E2D-9E8A-EFF414E39EEA}"/>
              </a:ext>
            </a:extLst>
          </p:cNvPr>
          <p:cNvSpPr>
            <a:spLocks noGrp="1"/>
          </p:cNvSpPr>
          <p:nvPr>
            <p:ph type="pic" sz="quarter" idx="12" hasCustomPrompt="1"/>
          </p:nvPr>
        </p:nvSpPr>
        <p:spPr>
          <a:xfrm>
            <a:off x="180000" y="179109"/>
            <a:ext cx="11832000" cy="6513922"/>
          </a:xfrm>
          <a:custGeom>
            <a:avLst/>
            <a:gdLst>
              <a:gd name="connsiteX0" fmla="*/ 0 w 11832000"/>
              <a:gd name="connsiteY0" fmla="*/ 0 h 6513922"/>
              <a:gd name="connsiteX1" fmla="*/ 8412000 w 11832000"/>
              <a:gd name="connsiteY1" fmla="*/ 0 h 6513922"/>
              <a:gd name="connsiteX2" fmla="*/ 8412000 w 11832000"/>
              <a:gd name="connsiteY2" fmla="*/ 891 h 6513922"/>
              <a:gd name="connsiteX3" fmla="*/ 11832000 w 11832000"/>
              <a:gd name="connsiteY3" fmla="*/ 891 h 6513922"/>
              <a:gd name="connsiteX4" fmla="*/ 11832000 w 11832000"/>
              <a:gd name="connsiteY4" fmla="*/ 6498891 h 6513922"/>
              <a:gd name="connsiteX5" fmla="*/ 8412000 w 11832000"/>
              <a:gd name="connsiteY5" fmla="*/ 6498891 h 6513922"/>
              <a:gd name="connsiteX6" fmla="*/ 8412000 w 11832000"/>
              <a:gd name="connsiteY6" fmla="*/ 6513922 h 6513922"/>
              <a:gd name="connsiteX7" fmla="*/ 0 w 11832000"/>
              <a:gd name="connsiteY7" fmla="*/ 6513922 h 6513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832000" h="6513922">
                <a:moveTo>
                  <a:pt x="0" y="0"/>
                </a:moveTo>
                <a:lnTo>
                  <a:pt x="8412000" y="0"/>
                </a:lnTo>
                <a:lnTo>
                  <a:pt x="8412000" y="891"/>
                </a:lnTo>
                <a:lnTo>
                  <a:pt x="11832000" y="891"/>
                </a:lnTo>
                <a:lnTo>
                  <a:pt x="11832000" y="6498891"/>
                </a:lnTo>
                <a:lnTo>
                  <a:pt x="8412000" y="6498891"/>
                </a:lnTo>
                <a:lnTo>
                  <a:pt x="8412000" y="6513922"/>
                </a:lnTo>
                <a:lnTo>
                  <a:pt x="0" y="6513922"/>
                </a:lnTo>
                <a:close/>
              </a:path>
            </a:pathLst>
          </a:custGeom>
          <a:solidFill>
            <a:schemeClr val="tx1">
              <a:lumMod val="75000"/>
              <a:lumOff val="25000"/>
            </a:schemeClr>
          </a:solidFill>
        </p:spPr>
        <p:txBody>
          <a:bodyPr wrap="square" lIns="0" tIns="1764000" rIns="0" anchor="t">
            <a:noAutofit/>
          </a:bodyPr>
          <a:lstStyle>
            <a:lvl1pPr marL="0" indent="0" algn="ctr">
              <a:lnSpc>
                <a:spcPct val="100000"/>
              </a:lnSpc>
              <a:buNone/>
              <a:defRPr sz="1200" i="1">
                <a:solidFill>
                  <a:schemeClr val="bg1"/>
                </a:solidFill>
              </a:defRPr>
            </a:lvl1pPr>
          </a:lstStyle>
          <a:p>
            <a:r>
              <a:rPr lang="en-US" dirty="0"/>
              <a:t>Drag &amp; Drop Your </a:t>
            </a:r>
            <a:br>
              <a:rPr lang="en-US" dirty="0"/>
            </a:br>
            <a:r>
              <a:rPr lang="en-US" dirty="0"/>
              <a:t>Background Photo Here</a:t>
            </a:r>
          </a:p>
        </p:txBody>
      </p:sp>
      <p:sp>
        <p:nvSpPr>
          <p:cNvPr id="2" name="Title 1">
            <a:extLst>
              <a:ext uri="{FF2B5EF4-FFF2-40B4-BE49-F238E27FC236}">
                <a16:creationId xmlns:a16="http://schemas.microsoft.com/office/drawing/2014/main" xmlns="" id="{DF797B74-E645-46F4-8F77-49AF7F0D443F}"/>
              </a:ext>
            </a:extLst>
          </p:cNvPr>
          <p:cNvSpPr>
            <a:spLocks noGrp="1"/>
          </p:cNvSpPr>
          <p:nvPr>
            <p:ph type="title"/>
          </p:nvPr>
        </p:nvSpPr>
        <p:spPr>
          <a:xfrm>
            <a:off x="684000" y="808185"/>
            <a:ext cx="7560000" cy="360000"/>
          </a:xfrm>
        </p:spPr>
        <p:txBody>
          <a:bodyPr/>
          <a:lstStyle>
            <a:lvl1pPr>
              <a:defRPr cap="all" baseline="0">
                <a:solidFill>
                  <a:schemeClr val="bg1"/>
                </a:solidFill>
              </a:defRPr>
            </a:lvl1pPr>
          </a:lstStyle>
          <a:p>
            <a:r>
              <a:rPr lang="en-US"/>
              <a:t>Click to edit Master title style</a:t>
            </a:r>
            <a:endParaRPr lang="en-US" dirty="0"/>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lvl1pPr>
              <a:defRPr>
                <a:solidFill>
                  <a:schemeClr val="bg1"/>
                </a:solidFill>
              </a:defRPr>
            </a:lvl1p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9" name="Freeform: Shape 8">
            <a:extLst>
              <a:ext uri="{FF2B5EF4-FFF2-40B4-BE49-F238E27FC236}">
                <a16:creationId xmlns:a16="http://schemas.microsoft.com/office/drawing/2014/main" xmlns="" id="{C6E75A4B-2655-4B0E-8D3B-0068F57D3D9B}"/>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 Placeholder 3">
            <a:extLst>
              <a:ext uri="{FF2B5EF4-FFF2-40B4-BE49-F238E27FC236}">
                <a16:creationId xmlns:a16="http://schemas.microsoft.com/office/drawing/2014/main" xmlns="" id="{0A18EF7D-14D0-4362-B8BD-722D3D54D429}"/>
              </a:ext>
            </a:extLst>
          </p:cNvPr>
          <p:cNvSpPr>
            <a:spLocks noGrp="1"/>
          </p:cNvSpPr>
          <p:nvPr>
            <p:ph type="body" sz="quarter" idx="13" hasCustomPrompt="1"/>
          </p:nvPr>
        </p:nvSpPr>
        <p:spPr>
          <a:xfrm>
            <a:off x="684213" y="1405643"/>
            <a:ext cx="7559675" cy="360000"/>
          </a:xfrm>
        </p:spPr>
        <p:txBody>
          <a:bodyPr/>
          <a:lstStyle>
            <a:lvl1pPr marL="0" indent="0">
              <a:buNone/>
              <a:defRPr sz="2200">
                <a:solidFill>
                  <a:schemeClr val="bg1"/>
                </a:solidFill>
                <a:latin typeface="+mj-lt"/>
              </a:defRPr>
            </a:lvl1pPr>
          </a:lstStyle>
          <a:p>
            <a:pPr lvl="0"/>
            <a:r>
              <a:rPr lang="en-US" dirty="0"/>
              <a:t>SUBTITLE</a:t>
            </a:r>
          </a:p>
        </p:txBody>
      </p:sp>
    </p:spTree>
    <p:extLst>
      <p:ext uri="{BB962C8B-B14F-4D97-AF65-F5344CB8AC3E}">
        <p14:creationId xmlns:p14="http://schemas.microsoft.com/office/powerpoint/2010/main" xmlns="" val="2039369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Subtitle Only - Ligh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xmlns="" id="{567FF01B-795B-4F5D-87AF-6CAA8DD5D48A}"/>
              </a:ext>
            </a:extLst>
          </p:cNvPr>
          <p:cNvSpPr/>
          <p:nvPr userDrawn="1"/>
        </p:nvSpPr>
        <p:spPr>
          <a:xfrm>
            <a:off x="180000" y="179109"/>
            <a:ext cx="11832000" cy="651392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3">
            <a:extLst>
              <a:ext uri="{FF2B5EF4-FFF2-40B4-BE49-F238E27FC236}">
                <a16:creationId xmlns:a16="http://schemas.microsoft.com/office/drawing/2014/main" xmlns="" id="{7A3E4BF3-C44A-4FB6-B64A-05FB5AEC7577}"/>
              </a:ext>
            </a:extLst>
          </p:cNvPr>
          <p:cNvSpPr>
            <a:spLocks noGrp="1"/>
          </p:cNvSpPr>
          <p:nvPr>
            <p:ph type="body" sz="quarter" idx="12" hasCustomPrompt="1"/>
          </p:nvPr>
        </p:nvSpPr>
        <p:spPr>
          <a:xfrm>
            <a:off x="684213" y="1405643"/>
            <a:ext cx="7559675" cy="360000"/>
          </a:xfrm>
        </p:spPr>
        <p:txBody>
          <a:bodyPr/>
          <a:lstStyle>
            <a:lvl1pPr marL="0" indent="0">
              <a:buNone/>
              <a:defRPr sz="2200">
                <a:solidFill>
                  <a:schemeClr val="tx1"/>
                </a:solidFill>
                <a:latin typeface="+mj-lt"/>
              </a:defRPr>
            </a:lvl1pPr>
          </a:lstStyle>
          <a:p>
            <a:pPr lvl="0"/>
            <a:r>
              <a:rPr lang="en-US" dirty="0"/>
              <a:t>SUBTITLE</a:t>
            </a:r>
          </a:p>
        </p:txBody>
      </p:sp>
      <p:sp>
        <p:nvSpPr>
          <p:cNvPr id="7" name="Footer Placeholder 6">
            <a:extLst>
              <a:ext uri="{FF2B5EF4-FFF2-40B4-BE49-F238E27FC236}">
                <a16:creationId xmlns:a16="http://schemas.microsoft.com/office/drawing/2014/main" xmlns="" id="{A557D1A2-E2DD-4CD8-B7DB-2864D4A97E02}"/>
              </a:ext>
            </a:extLst>
          </p:cNvPr>
          <p:cNvSpPr>
            <a:spLocks noGrp="1"/>
          </p:cNvSpPr>
          <p:nvPr>
            <p:ph type="ftr" sz="quarter" idx="10"/>
          </p:nvPr>
        </p:nvSpPr>
        <p:spPr/>
        <p:txBody>
          <a:bodyPr/>
          <a:lstStyle/>
          <a:p>
            <a:endParaRPr lang="en-US" dirty="0"/>
          </a:p>
        </p:txBody>
      </p:sp>
      <p:sp>
        <p:nvSpPr>
          <p:cNvPr id="8" name="Slide Number Placeholder 7">
            <a:extLst>
              <a:ext uri="{FF2B5EF4-FFF2-40B4-BE49-F238E27FC236}">
                <a16:creationId xmlns:a16="http://schemas.microsoft.com/office/drawing/2014/main" xmlns="" id="{86B08B7A-4219-4973-8C9B-BF5BCC64480F}"/>
              </a:ext>
            </a:extLst>
          </p:cNvPr>
          <p:cNvSpPr>
            <a:spLocks noGrp="1"/>
          </p:cNvSpPr>
          <p:nvPr>
            <p:ph type="sldNum" sz="quarter" idx="11"/>
          </p:nvPr>
        </p:nvSpPr>
        <p:spPr/>
        <p:txBody>
          <a:bodyPr/>
          <a:lstStyle/>
          <a:p>
            <a:fld id="{EECC7194-A4D0-457B-9D3E-53681723AFF7}" type="slidenum">
              <a:rPr lang="en-US" smtClean="0"/>
              <a:pPr/>
              <a:t>‹#›</a:t>
            </a:fld>
            <a:endParaRPr lang="en-US" dirty="0"/>
          </a:p>
        </p:txBody>
      </p:sp>
      <p:sp>
        <p:nvSpPr>
          <p:cNvPr id="3" name="Title 2">
            <a:extLst>
              <a:ext uri="{FF2B5EF4-FFF2-40B4-BE49-F238E27FC236}">
                <a16:creationId xmlns:a16="http://schemas.microsoft.com/office/drawing/2014/main" xmlns="" id="{72F32FC1-1FF6-4874-9835-EB1A90F7E9F5}"/>
              </a:ext>
            </a:extLst>
          </p:cNvPr>
          <p:cNvSpPr>
            <a:spLocks noGrp="1"/>
          </p:cNvSpPr>
          <p:nvPr>
            <p:ph type="title"/>
          </p:nvPr>
        </p:nvSpPr>
        <p:spPr/>
        <p:txBody>
          <a:bodyPr/>
          <a:lstStyle/>
          <a:p>
            <a:r>
              <a:rPr lang="en-US"/>
              <a:t>Click to edit Master title style</a:t>
            </a:r>
          </a:p>
        </p:txBody>
      </p:sp>
      <p:sp>
        <p:nvSpPr>
          <p:cNvPr id="10" name="Freeform: Shape 9">
            <a:extLst>
              <a:ext uri="{FF2B5EF4-FFF2-40B4-BE49-F238E27FC236}">
                <a16:creationId xmlns:a16="http://schemas.microsoft.com/office/drawing/2014/main" xmlns="" id="{83039E70-36A3-46C1-B30E-CA4CC0B36C5D}"/>
              </a:ext>
            </a:extLst>
          </p:cNvPr>
          <p:cNvSpPr/>
          <p:nvPr userDrawn="1"/>
        </p:nvSpPr>
        <p:spPr>
          <a:xfrm rot="5400000">
            <a:off x="6963000" y="1629000"/>
            <a:ext cx="6858000" cy="3600000"/>
          </a:xfrm>
          <a:custGeom>
            <a:avLst/>
            <a:gdLst>
              <a:gd name="connsiteX0" fmla="*/ 0 w 6858000"/>
              <a:gd name="connsiteY0" fmla="*/ 3600000 h 3600000"/>
              <a:gd name="connsiteX1" fmla="*/ 0 w 6858000"/>
              <a:gd name="connsiteY1" fmla="*/ 0 h 3600000"/>
              <a:gd name="connsiteX2" fmla="*/ 0 w 6858000"/>
              <a:gd name="connsiteY2" fmla="*/ 0 h 3600000"/>
              <a:gd name="connsiteX3" fmla="*/ 180000 w 6858000"/>
              <a:gd name="connsiteY3" fmla="*/ 0 h 3600000"/>
              <a:gd name="connsiteX4" fmla="*/ 6678000 w 6858000"/>
              <a:gd name="connsiteY4" fmla="*/ 0 h 3600000"/>
              <a:gd name="connsiteX5" fmla="*/ 6858000 w 6858000"/>
              <a:gd name="connsiteY5" fmla="*/ 0 h 3600000"/>
              <a:gd name="connsiteX6" fmla="*/ 6858000 w 6858000"/>
              <a:gd name="connsiteY6" fmla="*/ 180000 h 3600000"/>
              <a:gd name="connsiteX7" fmla="*/ 6858000 w 6858000"/>
              <a:gd name="connsiteY7" fmla="*/ 3600000 h 3600000"/>
              <a:gd name="connsiteX8" fmla="*/ 6678000 w 6858000"/>
              <a:gd name="connsiteY8" fmla="*/ 3600000 h 3600000"/>
              <a:gd name="connsiteX9" fmla="*/ 6678000 w 6858000"/>
              <a:gd name="connsiteY9" fmla="*/ 180000 h 3600000"/>
              <a:gd name="connsiteX10" fmla="*/ 180000 w 6858000"/>
              <a:gd name="connsiteY10" fmla="*/ 180000 h 3600000"/>
              <a:gd name="connsiteX11" fmla="*/ 180000 w 6858000"/>
              <a:gd name="connsiteY11" fmla="*/ 3600000 h 360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8000" h="3600000">
                <a:moveTo>
                  <a:pt x="0" y="3600000"/>
                </a:moveTo>
                <a:lnTo>
                  <a:pt x="0" y="0"/>
                </a:lnTo>
                <a:lnTo>
                  <a:pt x="0" y="0"/>
                </a:lnTo>
                <a:lnTo>
                  <a:pt x="180000" y="0"/>
                </a:lnTo>
                <a:lnTo>
                  <a:pt x="6678000" y="0"/>
                </a:lnTo>
                <a:lnTo>
                  <a:pt x="6858000" y="0"/>
                </a:lnTo>
                <a:lnTo>
                  <a:pt x="6858000" y="180000"/>
                </a:lnTo>
                <a:lnTo>
                  <a:pt x="6858000" y="3600000"/>
                </a:lnTo>
                <a:lnTo>
                  <a:pt x="6678000" y="3600000"/>
                </a:lnTo>
                <a:lnTo>
                  <a:pt x="6678000" y="180000"/>
                </a:lnTo>
                <a:lnTo>
                  <a:pt x="180000" y="180000"/>
                </a:lnTo>
                <a:lnTo>
                  <a:pt x="180000" y="3600000"/>
                </a:lnTo>
                <a:close/>
              </a:path>
            </a:pathLst>
          </a:cu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xmlns="" val="2857738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59A5246D-ECE9-473C-953D-D56C3F7B32F8}"/>
              </a:ext>
            </a:extLst>
          </p:cNvPr>
          <p:cNvSpPr>
            <a:spLocks noGrp="1"/>
          </p:cNvSpPr>
          <p:nvPr>
            <p:ph type="title"/>
          </p:nvPr>
        </p:nvSpPr>
        <p:spPr>
          <a:xfrm>
            <a:off x="684000" y="808186"/>
            <a:ext cx="7560000" cy="370166"/>
          </a:xfrm>
          <a:prstGeom prst="rect">
            <a:avLst/>
          </a:prstGeom>
        </p:spPr>
        <p:txBody>
          <a:bodyPr vert="horz" lIns="0" tIns="0" rIns="0" bIns="0" rtlCol="0" anchor="t">
            <a:noAutofit/>
          </a:bodyPr>
          <a:lstStyle/>
          <a:p>
            <a:r>
              <a:rPr lang="en-US" noProof="0"/>
              <a:t>Click to edit Master title style</a:t>
            </a:r>
            <a:endParaRPr lang="en-US" noProof="0" dirty="0"/>
          </a:p>
        </p:txBody>
      </p:sp>
      <p:sp>
        <p:nvSpPr>
          <p:cNvPr id="3" name="Text Placeholder 2">
            <a:extLst>
              <a:ext uri="{FF2B5EF4-FFF2-40B4-BE49-F238E27FC236}">
                <a16:creationId xmlns:a16="http://schemas.microsoft.com/office/drawing/2014/main" xmlns="" id="{65D946F0-677D-45B4-83B9-FD3BD3FFCA3C}"/>
              </a:ext>
            </a:extLst>
          </p:cNvPr>
          <p:cNvSpPr>
            <a:spLocks noGrp="1"/>
          </p:cNvSpPr>
          <p:nvPr>
            <p:ph type="body" idx="1"/>
          </p:nvPr>
        </p:nvSpPr>
        <p:spPr>
          <a:xfrm>
            <a:off x="684000" y="1825625"/>
            <a:ext cx="10800000" cy="4320000"/>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5" name="Footer Placeholder 4">
            <a:extLst>
              <a:ext uri="{FF2B5EF4-FFF2-40B4-BE49-F238E27FC236}">
                <a16:creationId xmlns:a16="http://schemas.microsoft.com/office/drawing/2014/main" xmlns="" id="{1445BE21-FA72-48F5-9A53-134902BF63DC}"/>
              </a:ext>
            </a:extLst>
          </p:cNvPr>
          <p:cNvSpPr>
            <a:spLocks noGrp="1"/>
          </p:cNvSpPr>
          <p:nvPr>
            <p:ph type="ftr" sz="quarter" idx="3"/>
          </p:nvPr>
        </p:nvSpPr>
        <p:spPr>
          <a:xfrm>
            <a:off x="288000" y="6192000"/>
            <a:ext cx="7560000" cy="360000"/>
          </a:xfrm>
          <a:prstGeom prst="rect">
            <a:avLst/>
          </a:prstGeom>
        </p:spPr>
        <p:txBody>
          <a:bodyPr vert="horz" lIns="0" tIns="0" rIns="0" bIns="0" rtlCol="0" anchor="b"/>
          <a:lstStyle>
            <a:lvl1pPr algn="l">
              <a:defRPr sz="800">
                <a:solidFill>
                  <a:schemeClr val="tx1">
                    <a:tint val="75000"/>
                  </a:schemeClr>
                </a:solidFill>
              </a:defRPr>
            </a:lvl1pPr>
          </a:lstStyle>
          <a:p>
            <a:endParaRPr lang="en-US" noProof="0" dirty="0"/>
          </a:p>
        </p:txBody>
      </p:sp>
      <p:sp>
        <p:nvSpPr>
          <p:cNvPr id="6" name="Slide Number Placeholder 5">
            <a:extLst>
              <a:ext uri="{FF2B5EF4-FFF2-40B4-BE49-F238E27FC236}">
                <a16:creationId xmlns:a16="http://schemas.microsoft.com/office/drawing/2014/main" xmlns="" id="{70F79B29-5421-49A7-A511-D916B66A8890}"/>
              </a:ext>
            </a:extLst>
          </p:cNvPr>
          <p:cNvSpPr>
            <a:spLocks noGrp="1"/>
          </p:cNvSpPr>
          <p:nvPr>
            <p:ph type="sldNum" sz="quarter" idx="4"/>
          </p:nvPr>
        </p:nvSpPr>
        <p:spPr>
          <a:xfrm>
            <a:off x="11575764" y="6241764"/>
            <a:ext cx="270474" cy="270474"/>
          </a:xfrm>
          <a:prstGeom prst="ellipse">
            <a:avLst/>
          </a:prstGeom>
          <a:solidFill>
            <a:schemeClr val="accent1"/>
          </a:solidFill>
        </p:spPr>
        <p:txBody>
          <a:bodyPr vert="horz" lIns="0" tIns="0" rIns="0" bIns="0" rtlCol="0" anchor="ctr"/>
          <a:lstStyle>
            <a:lvl1pPr algn="ctr">
              <a:defRPr sz="1000">
                <a:solidFill>
                  <a:schemeClr val="tx2"/>
                </a:solidFill>
              </a:defRPr>
            </a:lvl1pPr>
          </a:lstStyle>
          <a:p>
            <a:fld id="{EECC7194-A4D0-457B-9D3E-53681723AFF7}" type="slidenum">
              <a:rPr lang="en-US" noProof="0" smtClean="0"/>
              <a:pPr/>
              <a:t>‹#›</a:t>
            </a:fld>
            <a:endParaRPr lang="en-US" noProof="0" dirty="0"/>
          </a:p>
        </p:txBody>
      </p:sp>
    </p:spTree>
    <p:extLst>
      <p:ext uri="{BB962C8B-B14F-4D97-AF65-F5344CB8AC3E}">
        <p14:creationId xmlns:p14="http://schemas.microsoft.com/office/powerpoint/2010/main" xmlns="" val="3278925284"/>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50" r:id="rId12"/>
    <p:sldLayoutId id="2147483669" r:id="rId13"/>
  </p:sldLayoutIdLst>
  <p:hf hdr="0" ftr="0" dt="0"/>
  <p:txStyles>
    <p:titleStyle>
      <a:lvl1pPr algn="l" defTabSz="914400" rtl="0" eaLnBrk="1" latinLnBrk="0" hangingPunct="1">
        <a:lnSpc>
          <a:spcPct val="90000"/>
        </a:lnSpc>
        <a:spcBef>
          <a:spcPct val="0"/>
        </a:spcBef>
        <a:buNone/>
        <a:defRPr sz="3200" b="1" kern="1200" cap="all" spc="-150" baseline="0">
          <a:solidFill>
            <a:schemeClr val="accent2"/>
          </a:solidFill>
          <a:latin typeface="+mj-lt"/>
          <a:ea typeface="+mj-ea"/>
          <a:cs typeface="+mj-cs"/>
        </a:defRPr>
      </a:lvl1pPr>
    </p:titleStyle>
    <p:bodyStyle>
      <a:lvl1pPr marL="266700" indent="-266700" algn="l" defTabSz="914400" rtl="0" eaLnBrk="1" latinLnBrk="0" hangingPunct="1">
        <a:lnSpc>
          <a:spcPct val="100000"/>
        </a:lnSpc>
        <a:spcBef>
          <a:spcPts val="0"/>
        </a:spcBef>
        <a:spcAft>
          <a:spcPts val="1000"/>
        </a:spcAft>
        <a:buClr>
          <a:schemeClr val="accent2"/>
        </a:buClr>
        <a:buFont typeface="Arial" panose="020B0604020202020204" pitchFamily="34" charset="0"/>
        <a:buChar char="●"/>
        <a:defRPr sz="1600" kern="1200">
          <a:solidFill>
            <a:schemeClr val="tx1"/>
          </a:solidFill>
          <a:latin typeface="+mn-lt"/>
          <a:ea typeface="+mn-ea"/>
          <a:cs typeface="+mn-cs"/>
        </a:defRPr>
      </a:lvl1pPr>
      <a:lvl2pPr marL="447675" indent="-180975" algn="l" defTabSz="914400" rtl="0" eaLnBrk="1" latinLnBrk="0" hangingPunct="1">
        <a:lnSpc>
          <a:spcPct val="100000"/>
        </a:lnSpc>
        <a:spcBef>
          <a:spcPts val="0"/>
        </a:spcBef>
        <a:spcAft>
          <a:spcPts val="1000"/>
        </a:spcAft>
        <a:buClr>
          <a:schemeClr val="accent2"/>
        </a:buClr>
        <a:buFontTx/>
        <a:buChar char="–"/>
        <a:defRPr sz="1400" kern="1200">
          <a:solidFill>
            <a:schemeClr val="tx1"/>
          </a:solidFill>
          <a:latin typeface="+mn-lt"/>
          <a:ea typeface="+mn-ea"/>
          <a:cs typeface="+mn-cs"/>
        </a:defRPr>
      </a:lvl2pPr>
      <a:lvl3pPr marL="628650" indent="-180975" algn="l" defTabSz="914400" rtl="0" eaLnBrk="1" latinLnBrk="0" hangingPunct="1">
        <a:lnSpc>
          <a:spcPct val="100000"/>
        </a:lnSpc>
        <a:spcBef>
          <a:spcPts val="0"/>
        </a:spcBef>
        <a:spcAft>
          <a:spcPts val="1000"/>
        </a:spcAft>
        <a:buClr>
          <a:schemeClr val="tx1">
            <a:lumMod val="50000"/>
            <a:lumOff val="50000"/>
          </a:schemeClr>
        </a:buClr>
        <a:buFont typeface="Arial" panose="020B0604020202020204" pitchFamily="34" charset="0"/>
        <a:buChar char="•"/>
        <a:defRPr sz="1200" kern="1200">
          <a:solidFill>
            <a:schemeClr val="tx1"/>
          </a:solidFill>
          <a:latin typeface="+mn-lt"/>
          <a:ea typeface="+mn-ea"/>
          <a:cs typeface="+mn-cs"/>
        </a:defRPr>
      </a:lvl3pPr>
      <a:lvl4pPr marL="809625" indent="-180975" algn="l" defTabSz="914400" rtl="0" eaLnBrk="1" latinLnBrk="0" hangingPunct="1">
        <a:lnSpc>
          <a:spcPct val="100000"/>
        </a:lnSpc>
        <a:spcBef>
          <a:spcPts val="0"/>
        </a:spcBef>
        <a:spcAft>
          <a:spcPts val="1000"/>
        </a:spcAft>
        <a:buClr>
          <a:schemeClr val="tx1">
            <a:lumMod val="75000"/>
            <a:lumOff val="25000"/>
          </a:schemeClr>
        </a:buClr>
        <a:buSzPct val="80000"/>
        <a:buFont typeface="Courier New" panose="02070309020205020404" pitchFamily="49" charset="0"/>
        <a:buChar char="o"/>
        <a:defRPr sz="1000" kern="1200">
          <a:solidFill>
            <a:schemeClr val="tx1"/>
          </a:solidFill>
          <a:latin typeface="+mn-lt"/>
          <a:ea typeface="+mn-ea"/>
          <a:cs typeface="+mn-cs"/>
        </a:defRPr>
      </a:lvl4pPr>
      <a:lvl5pPr marL="990600" indent="-180975" algn="l" defTabSz="914400" rtl="0" eaLnBrk="1" latinLnBrk="0" hangingPunct="1">
        <a:lnSpc>
          <a:spcPct val="100000"/>
        </a:lnSpc>
        <a:spcBef>
          <a:spcPts val="0"/>
        </a:spcBef>
        <a:spcAft>
          <a:spcPts val="1000"/>
        </a:spcAft>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75000"/>
            <a:lumOff val="25000"/>
            <a:alpha val="80000"/>
          </a:schemeClr>
        </a:solidFill>
        <a:effectLst/>
      </p:bgPr>
    </p:bg>
    <p:spTree>
      <p:nvGrpSpPr>
        <p:cNvPr id="1" name=""/>
        <p:cNvGrpSpPr/>
        <p:nvPr/>
      </p:nvGrpSpPr>
      <p:grpSpPr>
        <a:xfrm>
          <a:off x="0" y="0"/>
          <a:ext cx="0" cy="0"/>
          <a:chOff x="0" y="0"/>
          <a:chExt cx="0" cy="0"/>
        </a:xfrm>
      </p:grpSpPr>
      <p:pic>
        <p:nvPicPr>
          <p:cNvPr id="14" name="Picture Placeholder 13">
            <a:extLst>
              <a:ext uri="{FF2B5EF4-FFF2-40B4-BE49-F238E27FC236}">
                <a16:creationId xmlns:a16="http://schemas.microsoft.com/office/drawing/2014/main" xmlns="" id="{8F02F647-7DBC-4618-AFF3-8CED69C5CDEF}"/>
              </a:ext>
            </a:extLst>
          </p:cNvPr>
          <p:cNvPicPr>
            <a:picLocks noGrp="1" noChangeAspect="1"/>
          </p:cNvPicPr>
          <p:nvPr>
            <p:ph type="pic" sz="quarter" idx="12"/>
          </p:nvPr>
        </p:nvPicPr>
        <p:blipFill>
          <a:blip r:embed="rId3">
            <a:extLst>
              <a:ext uri="{28A0092B-C50C-407E-A947-70E740481C1C}">
                <a14:useLocalDpi xmlns:a14="http://schemas.microsoft.com/office/drawing/2010/main" xmlns="" val="0"/>
              </a:ext>
            </a:extLst>
          </a:blip>
          <a:srcRect/>
          <a:stretch/>
        </p:blipFill>
        <p:spPr>
          <a:xfrm>
            <a:off x="0" y="15240"/>
            <a:ext cx="12192000" cy="6827520"/>
          </a:xfrm>
        </p:spPr>
      </p:pic>
      <p:sp>
        <p:nvSpPr>
          <p:cNvPr id="3" name="Title 2">
            <a:extLst>
              <a:ext uri="{FF2B5EF4-FFF2-40B4-BE49-F238E27FC236}">
                <a16:creationId xmlns:a16="http://schemas.microsoft.com/office/drawing/2014/main" xmlns="" id="{B8D8E648-93B0-47FF-A306-492EFF7FC499}"/>
              </a:ext>
            </a:extLst>
          </p:cNvPr>
          <p:cNvSpPr>
            <a:spLocks noGrp="1"/>
          </p:cNvSpPr>
          <p:nvPr>
            <p:ph type="ctrTitle"/>
          </p:nvPr>
        </p:nvSpPr>
        <p:spPr>
          <a:xfrm>
            <a:off x="2299282" y="0"/>
            <a:ext cx="9892717" cy="6857999"/>
          </a:xfrm>
        </p:spPr>
        <p:txBody>
          <a:bodyPr/>
          <a:lstStyle/>
          <a:p>
            <a:pPr>
              <a:lnSpc>
                <a:spcPct val="110000"/>
              </a:lnSpc>
            </a:pPr>
            <a:r>
              <a:rPr lang="en-US" sz="4400" cap="small" dirty="0">
                <a:latin typeface="Arial Unicode MS" panose="020B0604020202020204" pitchFamily="34" charset="-128"/>
                <a:ea typeface="Arial Unicode MS" panose="020B0604020202020204" pitchFamily="34" charset="-128"/>
                <a:cs typeface="Arial Unicode MS" panose="020B0604020202020204" pitchFamily="34" charset="-128"/>
              </a:rPr>
              <a:t>Wake Forest Baptist Health Strategic Marketing Plan  </a:t>
            </a:r>
          </a:p>
        </p:txBody>
      </p:sp>
      <p:sp>
        <p:nvSpPr>
          <p:cNvPr id="4" name="Subtitle 3">
            <a:extLst>
              <a:ext uri="{FF2B5EF4-FFF2-40B4-BE49-F238E27FC236}">
                <a16:creationId xmlns:a16="http://schemas.microsoft.com/office/drawing/2014/main" xmlns="" id="{64857D70-F12B-4E1B-99F8-92DAD4349846}"/>
              </a:ext>
            </a:extLst>
          </p:cNvPr>
          <p:cNvSpPr>
            <a:spLocks noGrp="1"/>
          </p:cNvSpPr>
          <p:nvPr>
            <p:ph type="subTitle" idx="1"/>
          </p:nvPr>
        </p:nvSpPr>
        <p:spPr>
          <a:xfrm>
            <a:off x="3105807" y="4942182"/>
            <a:ext cx="4379277" cy="1652957"/>
          </a:xfrm>
          <a:gradFill>
            <a:gsLst>
              <a:gs pos="8000">
                <a:schemeClr val="tx2"/>
              </a:gs>
              <a:gs pos="100000">
                <a:schemeClr val="accent2"/>
              </a:gs>
            </a:gsLst>
            <a:lin ang="14400000" scaled="0"/>
          </a:gradFill>
        </p:spPr>
        <p:txBody>
          <a:bodyPr/>
          <a:lstStyle/>
          <a:p>
            <a:pPr algn="ctr">
              <a:spcAft>
                <a:spcPts val="0"/>
              </a:spcAft>
            </a:pPr>
            <a:r>
              <a:rPr lang="en-US" sz="1600" dirty="0"/>
              <a:t>Student’s Name</a:t>
            </a:r>
          </a:p>
          <a:p>
            <a:pPr algn="ctr">
              <a:spcAft>
                <a:spcPts val="0"/>
              </a:spcAft>
            </a:pPr>
            <a:r>
              <a:rPr lang="en-US" sz="1600" dirty="0"/>
              <a:t>Institution of Affiliation</a:t>
            </a:r>
          </a:p>
          <a:p>
            <a:pPr algn="ctr">
              <a:spcAft>
                <a:spcPts val="0"/>
              </a:spcAft>
            </a:pPr>
            <a:r>
              <a:rPr lang="en-US" sz="1600" dirty="0"/>
              <a:t>Date</a:t>
            </a:r>
          </a:p>
          <a:p>
            <a:pPr algn="ctr"/>
            <a:endParaRPr lang="en-US" dirty="0"/>
          </a:p>
        </p:txBody>
      </p:sp>
      <p:sp>
        <p:nvSpPr>
          <p:cNvPr id="5" name="object 7" descr="Beige rectangle">
            <a:extLst>
              <a:ext uri="{FF2B5EF4-FFF2-40B4-BE49-F238E27FC236}">
                <a16:creationId xmlns:a16="http://schemas.microsoft.com/office/drawing/2014/main" xmlns="" id="{C85C272F-FCB2-478D-9E03-EC734D1AB6C0}"/>
              </a:ext>
            </a:extLst>
          </p:cNvPr>
          <p:cNvSpPr/>
          <p:nvPr/>
        </p:nvSpPr>
        <p:spPr bwMode="white">
          <a:xfrm>
            <a:off x="3687084" y="3441535"/>
            <a:ext cx="1088116" cy="45719"/>
          </a:xfrm>
          <a:custGeom>
            <a:avLst/>
            <a:gdLst/>
            <a:ahLst/>
            <a:cxnLst/>
            <a:rect l="l" t="t" r="r" b="b"/>
            <a:pathLst>
              <a:path w="3935729">
                <a:moveTo>
                  <a:pt x="0" y="0"/>
                </a:moveTo>
                <a:lnTo>
                  <a:pt x="3935349" y="0"/>
                </a:lnTo>
              </a:path>
            </a:pathLst>
          </a:custGeom>
          <a:ln w="54863">
            <a:solidFill>
              <a:schemeClr val="accent1"/>
            </a:solidFill>
          </a:ln>
        </p:spPr>
        <p:txBody>
          <a:bodyPr wrap="square" lIns="0" tIns="0" rIns="0" bIns="0" rtlCol="0"/>
          <a:lstStyle/>
          <a:p>
            <a:endParaRPr dirty="0"/>
          </a:p>
        </p:txBody>
      </p:sp>
      <p:sp>
        <p:nvSpPr>
          <p:cNvPr id="15" name="Rectangle 14">
            <a:extLst>
              <a:ext uri="{FF2B5EF4-FFF2-40B4-BE49-F238E27FC236}">
                <a16:creationId xmlns:a16="http://schemas.microsoft.com/office/drawing/2014/main" xmlns="" id="{DA136CB0-4ED9-43FA-81D5-6D3225795A7D}"/>
              </a:ext>
              <a:ext uri="{C183D7F6-B498-43B3-948B-1728B52AA6E4}">
                <adec:decorative xmlns:adec="http://schemas.microsoft.com/office/drawing/2017/decorative" xmlns="" val="1"/>
              </a:ext>
            </a:extLst>
          </p:cNvPr>
          <p:cNvSpPr/>
          <p:nvPr/>
        </p:nvSpPr>
        <p:spPr>
          <a:xfrm>
            <a:off x="3903024" y="4896463"/>
            <a:ext cx="2885950" cy="45719"/>
          </a:xfrm>
          <a:prstGeom prst="rect">
            <a:avLst/>
          </a:prstGeom>
          <a:solidFill>
            <a:schemeClr val="tx1">
              <a:alpha val="5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xmlns="" val="850593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Marketing Approach</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10</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marL="0" indent="0">
              <a:lnSpc>
                <a:spcPct val="200000"/>
              </a:lnSpc>
              <a:buNone/>
            </a:pPr>
            <a:r>
              <a:rPr lang="en-US" sz="2200" dirty="0">
                <a:latin typeface="Times New Roman" panose="02020603050405020304" pitchFamily="18" charset="0"/>
                <a:cs typeface="Times New Roman" panose="02020603050405020304" pitchFamily="18" charset="0"/>
              </a:rPr>
              <a:t>The organization will utilize a variety of marketing approaches to reach its prospective customers. These approaches include the use of Social media platforms, search engine optimization, and email marketing. </a:t>
            </a:r>
          </a:p>
          <a:p>
            <a:pPr lvl="2">
              <a:lnSpc>
                <a:spcPct val="200000"/>
              </a:lnSpc>
              <a:buFont typeface="Wingdings" panose="05000000000000000000" pitchFamily="2" charset="2"/>
              <a:buChar char="q"/>
            </a:pPr>
            <a:r>
              <a:rPr lang="en-US" sz="2200" dirty="0">
                <a:latin typeface="Times New Roman" panose="02020603050405020304" pitchFamily="18" charset="0"/>
                <a:cs typeface="Times New Roman" panose="02020603050405020304" pitchFamily="18" charset="0"/>
              </a:rPr>
              <a:t>Social media platforms</a:t>
            </a:r>
          </a:p>
          <a:p>
            <a:pPr marL="0" indent="0">
              <a:lnSpc>
                <a:spcPct val="200000"/>
              </a:lnSpc>
              <a:buNone/>
            </a:pPr>
            <a:r>
              <a:rPr lang="en-US" sz="2200" dirty="0">
                <a:latin typeface="Times New Roman" panose="02020603050405020304" pitchFamily="18" charset="0"/>
                <a:cs typeface="Times New Roman" panose="02020603050405020304" pitchFamily="18" charset="0"/>
              </a:rPr>
              <a:t>Social media platforms such as Facebook and twitter provides the target audience for those seeking podiatric services. The use of internet and social media platforms have significantly increased with technological and internet developments. </a:t>
            </a:r>
          </a:p>
        </p:txBody>
      </p:sp>
    </p:spTree>
    <p:extLst>
      <p:ext uri="{BB962C8B-B14F-4D97-AF65-F5344CB8AC3E}">
        <p14:creationId xmlns:p14="http://schemas.microsoft.com/office/powerpoint/2010/main" xmlns="" val="4878933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Marketing Approach</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11</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lvl="4">
              <a:lnSpc>
                <a:spcPct val="200000"/>
              </a:lnSpc>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Search Engine Optimization</a:t>
            </a:r>
          </a:p>
          <a:p>
            <a:pPr marL="0" indent="0">
              <a:lnSpc>
                <a:spcPct val="200000"/>
              </a:lnSpc>
              <a:buNone/>
            </a:pPr>
            <a:r>
              <a:rPr lang="en-US" sz="2000" dirty="0">
                <a:latin typeface="Times New Roman" panose="02020603050405020304" pitchFamily="18" charset="0"/>
                <a:cs typeface="Times New Roman" panose="02020603050405020304" pitchFamily="18" charset="0"/>
              </a:rPr>
              <a:t>This market approach increase the visibility of podiatric services offered by the healthcare organization in search engines such as Google, Bing and Yahoo. Many people have access to internet and technological devices such as smartphones and computers. Search engine optimization allows the healthcare organization to capitalize on the strong market based to attract customers (</a:t>
            </a:r>
            <a:r>
              <a:rPr lang="en-US" sz="2000" b="0" i="0" dirty="0">
                <a:solidFill>
                  <a:srgbClr val="222222"/>
                </a:solidFill>
                <a:effectLst/>
                <a:latin typeface="Times New Roman" panose="02020603050405020304" pitchFamily="18" charset="0"/>
                <a:cs typeface="Times New Roman" panose="02020603050405020304" pitchFamily="18" charset="0"/>
              </a:rPr>
              <a:t>Christina, Fenni &amp; </a:t>
            </a:r>
            <a:r>
              <a:rPr lang="en-US" sz="2000" b="0" i="0" dirty="0" err="1">
                <a:solidFill>
                  <a:srgbClr val="222222"/>
                </a:solidFill>
                <a:effectLst/>
                <a:latin typeface="Times New Roman" panose="02020603050405020304" pitchFamily="18" charset="0"/>
                <a:cs typeface="Times New Roman" panose="02020603050405020304" pitchFamily="18" charset="0"/>
              </a:rPr>
              <a:t>Roselina</a:t>
            </a:r>
            <a:r>
              <a:rPr lang="en-US" sz="2000" b="0" i="0" dirty="0">
                <a:solidFill>
                  <a:srgbClr val="222222"/>
                </a:solidFill>
                <a:effectLst/>
                <a:latin typeface="Times New Roman" panose="02020603050405020304" pitchFamily="18" charset="0"/>
                <a:cs typeface="Times New Roman" panose="02020603050405020304" pitchFamily="18" charset="0"/>
              </a:rPr>
              <a:t>, 2019)</a:t>
            </a:r>
            <a:r>
              <a:rPr lang="en-US" sz="2000" dirty="0">
                <a:latin typeface="Times New Roman" panose="02020603050405020304" pitchFamily="18" charset="0"/>
                <a:cs typeface="Times New Roman" panose="02020603050405020304" pitchFamily="18" charset="0"/>
              </a:rPr>
              <a:t>. </a:t>
            </a:r>
          </a:p>
          <a:p>
            <a:pPr lvl="4">
              <a:lnSpc>
                <a:spcPct val="200000"/>
              </a:lnSpc>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Email Marketing</a:t>
            </a:r>
          </a:p>
          <a:p>
            <a:pPr marL="0" indent="0">
              <a:lnSpc>
                <a:spcPct val="200000"/>
              </a:lnSpc>
              <a:buNone/>
            </a:pPr>
            <a:r>
              <a:rPr lang="en-US" sz="2000" dirty="0">
                <a:latin typeface="Times New Roman" panose="02020603050405020304" pitchFamily="18" charset="0"/>
                <a:cs typeface="Times New Roman" panose="02020603050405020304" pitchFamily="18" charset="0"/>
              </a:rPr>
              <a:t>Email marketing approach will be used to send advertising or promotional email to prospective customers. </a:t>
            </a:r>
          </a:p>
        </p:txBody>
      </p:sp>
    </p:spTree>
    <p:extLst>
      <p:ext uri="{BB962C8B-B14F-4D97-AF65-F5344CB8AC3E}">
        <p14:creationId xmlns:p14="http://schemas.microsoft.com/office/powerpoint/2010/main" xmlns="" val="609157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1486A1FB-BD35-4FEB-91EB-B2F5055B23F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4459686" cy="68580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24">
            <a:extLst>
              <a:ext uri="{FF2B5EF4-FFF2-40B4-BE49-F238E27FC236}">
                <a16:creationId xmlns:a16="http://schemas.microsoft.com/office/drawing/2014/main" xmlns="" id="{32863260-465E-4A9B-98CA-77693B32C20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767012"/>
            <a:ext cx="4838700" cy="1323975"/>
          </a:xfrm>
          <a:custGeom>
            <a:avLst/>
            <a:gdLst>
              <a:gd name="connsiteX0" fmla="*/ 0 w 4838700"/>
              <a:gd name="connsiteY0" fmla="*/ 0 h 1323975"/>
              <a:gd name="connsiteX1" fmla="*/ 4838700 w 4838700"/>
              <a:gd name="connsiteY1" fmla="*/ 0 h 1323975"/>
              <a:gd name="connsiteX2" fmla="*/ 4838700 w 4838700"/>
              <a:gd name="connsiteY2" fmla="*/ 78123 h 1323975"/>
              <a:gd name="connsiteX3" fmla="*/ 4822272 w 4838700"/>
              <a:gd name="connsiteY3" fmla="*/ 81440 h 1323975"/>
              <a:gd name="connsiteX4" fmla="*/ 4781550 w 4838700"/>
              <a:gd name="connsiteY4" fmla="*/ 142875 h 1323975"/>
              <a:gd name="connsiteX5" fmla="*/ 4822272 w 4838700"/>
              <a:gd name="connsiteY5" fmla="*/ 204311 h 1323975"/>
              <a:gd name="connsiteX6" fmla="*/ 4838700 w 4838700"/>
              <a:gd name="connsiteY6" fmla="*/ 207627 h 1323975"/>
              <a:gd name="connsiteX7" fmla="*/ 4838700 w 4838700"/>
              <a:gd name="connsiteY7" fmla="*/ 287197 h 1323975"/>
              <a:gd name="connsiteX8" fmla="*/ 4822272 w 4838700"/>
              <a:gd name="connsiteY8" fmla="*/ 290514 h 1323975"/>
              <a:gd name="connsiteX9" fmla="*/ 4781550 w 4838700"/>
              <a:gd name="connsiteY9" fmla="*/ 351949 h 1323975"/>
              <a:gd name="connsiteX10" fmla="*/ 4822272 w 4838700"/>
              <a:gd name="connsiteY10" fmla="*/ 413385 h 1323975"/>
              <a:gd name="connsiteX11" fmla="*/ 4838700 w 4838700"/>
              <a:gd name="connsiteY11" fmla="*/ 416701 h 1323975"/>
              <a:gd name="connsiteX12" fmla="*/ 4838700 w 4838700"/>
              <a:gd name="connsiteY12" fmla="*/ 496271 h 1323975"/>
              <a:gd name="connsiteX13" fmla="*/ 4822272 w 4838700"/>
              <a:gd name="connsiteY13" fmla="*/ 499588 h 1323975"/>
              <a:gd name="connsiteX14" fmla="*/ 4781550 w 4838700"/>
              <a:gd name="connsiteY14" fmla="*/ 561023 h 1323975"/>
              <a:gd name="connsiteX15" fmla="*/ 4822272 w 4838700"/>
              <a:gd name="connsiteY15" fmla="*/ 622459 h 1323975"/>
              <a:gd name="connsiteX16" fmla="*/ 4838700 w 4838700"/>
              <a:gd name="connsiteY16" fmla="*/ 625775 h 1323975"/>
              <a:gd name="connsiteX17" fmla="*/ 4838700 w 4838700"/>
              <a:gd name="connsiteY17" fmla="*/ 705345 h 1323975"/>
              <a:gd name="connsiteX18" fmla="*/ 4822272 w 4838700"/>
              <a:gd name="connsiteY18" fmla="*/ 708662 h 1323975"/>
              <a:gd name="connsiteX19" fmla="*/ 4781550 w 4838700"/>
              <a:gd name="connsiteY19" fmla="*/ 770097 h 1323975"/>
              <a:gd name="connsiteX20" fmla="*/ 4822272 w 4838700"/>
              <a:gd name="connsiteY20" fmla="*/ 831533 h 1323975"/>
              <a:gd name="connsiteX21" fmla="*/ 4838700 w 4838700"/>
              <a:gd name="connsiteY21" fmla="*/ 834849 h 1323975"/>
              <a:gd name="connsiteX22" fmla="*/ 4838700 w 4838700"/>
              <a:gd name="connsiteY22" fmla="*/ 914419 h 1323975"/>
              <a:gd name="connsiteX23" fmla="*/ 4822272 w 4838700"/>
              <a:gd name="connsiteY23" fmla="*/ 917736 h 1323975"/>
              <a:gd name="connsiteX24" fmla="*/ 4781550 w 4838700"/>
              <a:gd name="connsiteY24" fmla="*/ 979171 h 1323975"/>
              <a:gd name="connsiteX25" fmla="*/ 4822272 w 4838700"/>
              <a:gd name="connsiteY25" fmla="*/ 1040607 h 1323975"/>
              <a:gd name="connsiteX26" fmla="*/ 4838700 w 4838700"/>
              <a:gd name="connsiteY26" fmla="*/ 1043923 h 1323975"/>
              <a:gd name="connsiteX27" fmla="*/ 4838700 w 4838700"/>
              <a:gd name="connsiteY27" fmla="*/ 1123491 h 1323975"/>
              <a:gd name="connsiteX28" fmla="*/ 4822272 w 4838700"/>
              <a:gd name="connsiteY28" fmla="*/ 1126808 h 1323975"/>
              <a:gd name="connsiteX29" fmla="*/ 4781550 w 4838700"/>
              <a:gd name="connsiteY29" fmla="*/ 1188243 h 1323975"/>
              <a:gd name="connsiteX30" fmla="*/ 4822272 w 4838700"/>
              <a:gd name="connsiteY30" fmla="*/ 1249679 h 1323975"/>
              <a:gd name="connsiteX31" fmla="*/ 4838700 w 4838700"/>
              <a:gd name="connsiteY31" fmla="*/ 1252995 h 1323975"/>
              <a:gd name="connsiteX32" fmla="*/ 4838700 w 4838700"/>
              <a:gd name="connsiteY32" fmla="*/ 1323975 h 1323975"/>
              <a:gd name="connsiteX33" fmla="*/ 0 w 4838700"/>
              <a:gd name="connsiteY33" fmla="*/ 1323975 h 1323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838700" h="1323975">
                <a:moveTo>
                  <a:pt x="0" y="0"/>
                </a:moveTo>
                <a:lnTo>
                  <a:pt x="4838700" y="0"/>
                </a:lnTo>
                <a:lnTo>
                  <a:pt x="4838700" y="78123"/>
                </a:lnTo>
                <a:lnTo>
                  <a:pt x="4822272" y="81440"/>
                </a:lnTo>
                <a:cubicBezTo>
                  <a:pt x="4798341" y="91561"/>
                  <a:pt x="4781550" y="115257"/>
                  <a:pt x="4781550" y="142875"/>
                </a:cubicBezTo>
                <a:cubicBezTo>
                  <a:pt x="4781550" y="170493"/>
                  <a:pt x="4798341" y="194189"/>
                  <a:pt x="4822272" y="204311"/>
                </a:cubicBezTo>
                <a:lnTo>
                  <a:pt x="4838700" y="207627"/>
                </a:lnTo>
                <a:lnTo>
                  <a:pt x="4838700" y="287197"/>
                </a:lnTo>
                <a:lnTo>
                  <a:pt x="4822272" y="290514"/>
                </a:lnTo>
                <a:cubicBezTo>
                  <a:pt x="4798341" y="300635"/>
                  <a:pt x="4781550" y="324331"/>
                  <a:pt x="4781550" y="351949"/>
                </a:cubicBezTo>
                <a:cubicBezTo>
                  <a:pt x="4781550" y="379567"/>
                  <a:pt x="4798341" y="403263"/>
                  <a:pt x="4822272" y="413385"/>
                </a:cubicBezTo>
                <a:lnTo>
                  <a:pt x="4838700" y="416701"/>
                </a:lnTo>
                <a:lnTo>
                  <a:pt x="4838700" y="496271"/>
                </a:lnTo>
                <a:lnTo>
                  <a:pt x="4822272" y="499588"/>
                </a:lnTo>
                <a:cubicBezTo>
                  <a:pt x="4798341" y="509709"/>
                  <a:pt x="4781550" y="533405"/>
                  <a:pt x="4781550" y="561023"/>
                </a:cubicBezTo>
                <a:cubicBezTo>
                  <a:pt x="4781550" y="588641"/>
                  <a:pt x="4798341" y="612337"/>
                  <a:pt x="4822272" y="622459"/>
                </a:cubicBezTo>
                <a:lnTo>
                  <a:pt x="4838700" y="625775"/>
                </a:lnTo>
                <a:lnTo>
                  <a:pt x="4838700" y="705345"/>
                </a:lnTo>
                <a:lnTo>
                  <a:pt x="4822272" y="708662"/>
                </a:lnTo>
                <a:cubicBezTo>
                  <a:pt x="4798341" y="718783"/>
                  <a:pt x="4781550" y="742479"/>
                  <a:pt x="4781550" y="770097"/>
                </a:cubicBezTo>
                <a:cubicBezTo>
                  <a:pt x="4781550" y="797715"/>
                  <a:pt x="4798341" y="821411"/>
                  <a:pt x="4822272" y="831533"/>
                </a:cubicBezTo>
                <a:lnTo>
                  <a:pt x="4838700" y="834849"/>
                </a:lnTo>
                <a:lnTo>
                  <a:pt x="4838700" y="914419"/>
                </a:lnTo>
                <a:lnTo>
                  <a:pt x="4822272" y="917736"/>
                </a:lnTo>
                <a:cubicBezTo>
                  <a:pt x="4798341" y="927857"/>
                  <a:pt x="4781550" y="951553"/>
                  <a:pt x="4781550" y="979171"/>
                </a:cubicBezTo>
                <a:cubicBezTo>
                  <a:pt x="4781550" y="1006789"/>
                  <a:pt x="4798341" y="1030485"/>
                  <a:pt x="4822272" y="1040607"/>
                </a:cubicBezTo>
                <a:lnTo>
                  <a:pt x="4838700" y="1043923"/>
                </a:lnTo>
                <a:lnTo>
                  <a:pt x="4838700" y="1123491"/>
                </a:lnTo>
                <a:lnTo>
                  <a:pt x="4822272" y="1126808"/>
                </a:lnTo>
                <a:cubicBezTo>
                  <a:pt x="4798341" y="1136929"/>
                  <a:pt x="4781550" y="1160625"/>
                  <a:pt x="4781550" y="1188243"/>
                </a:cubicBezTo>
                <a:cubicBezTo>
                  <a:pt x="4781550" y="1215861"/>
                  <a:pt x="4798341" y="1239557"/>
                  <a:pt x="4822272" y="1249679"/>
                </a:cubicBezTo>
                <a:lnTo>
                  <a:pt x="4838700" y="1252995"/>
                </a:lnTo>
                <a:lnTo>
                  <a:pt x="4838700" y="1323975"/>
                </a:lnTo>
                <a:lnTo>
                  <a:pt x="0" y="1323975"/>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xmlns="" id="{7C53DECA-A5E8-4D5D-B13F-D6AD333809F9}"/>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1" y="2868613"/>
            <a:ext cx="4791456" cy="3175"/>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xmlns="" id="{C0B7D759-A40B-4440-8F92-5C4DE42253A7}"/>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V="1">
            <a:off x="-1" y="3960813"/>
            <a:ext cx="4791456" cy="3175"/>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xmlns="" id="{6A7DBA04-5BB2-4AF2-9C8C-5C17DA1C8E16}"/>
              </a:ext>
            </a:extLst>
          </p:cNvPr>
          <p:cNvSpPr>
            <a:spLocks noGrp="1"/>
          </p:cNvSpPr>
          <p:nvPr>
            <p:ph type="title"/>
          </p:nvPr>
        </p:nvSpPr>
        <p:spPr>
          <a:xfrm>
            <a:off x="718458" y="2868613"/>
            <a:ext cx="3553604" cy="1092200"/>
          </a:xfrm>
          <a:prstGeom prst="rect">
            <a:avLst/>
          </a:prstGeom>
          <a:noFill/>
          <a:ln w="174625" cap="sq" cmpd="thinThick">
            <a:noFill/>
            <a:miter lim="800000"/>
          </a:ln>
        </p:spPr>
        <p:txBody>
          <a:bodyPr vert="horz" lIns="91440" tIns="45720" rIns="91440" bIns="45720" rtlCol="0" anchor="ctr">
            <a:normAutofit/>
          </a:bodyPr>
          <a:lstStyle/>
          <a:p>
            <a:pPr algn="r"/>
            <a:r>
              <a:rPr lang="en-US" sz="2400" cap="small" dirty="0">
                <a:solidFill>
                  <a:srgbClr val="FFFFFF"/>
                </a:solidFill>
              </a:rPr>
              <a:t>Marketing Budget and Pricing</a:t>
            </a:r>
            <a:endParaRPr lang="en-US" sz="2400" kern="1200" cap="small" dirty="0">
              <a:solidFill>
                <a:srgbClr val="FFFFFF"/>
              </a:solidFill>
              <a:latin typeface="+mj-lt"/>
              <a:ea typeface="+mj-ea"/>
              <a:cs typeface="+mj-cs"/>
            </a:endParaRPr>
          </a:p>
        </p:txBody>
      </p:sp>
      <p:sp>
        <p:nvSpPr>
          <p:cNvPr id="5" name="Slide Number Placeholder 4">
            <a:extLst>
              <a:ext uri="{FF2B5EF4-FFF2-40B4-BE49-F238E27FC236}">
                <a16:creationId xmlns:a16="http://schemas.microsoft.com/office/drawing/2014/main" xmlns="" id="{8312D22A-C00B-4D07-BC28-3E1B99D7F0EA}"/>
              </a:ext>
            </a:extLst>
          </p:cNvPr>
          <p:cNvSpPr>
            <a:spLocks noGrp="1"/>
          </p:cNvSpPr>
          <p:nvPr>
            <p:ph type="sldNum" sz="quarter" idx="11"/>
          </p:nvPr>
        </p:nvSpPr>
        <p:spPr>
          <a:xfrm>
            <a:off x="687768" y="6359396"/>
            <a:ext cx="625443" cy="365125"/>
          </a:xfrm>
          <a:noFill/>
        </p:spPr>
        <p:txBody>
          <a:bodyPr vert="horz" lIns="91440" tIns="45720" rIns="91440" bIns="45720" rtlCol="0" anchor="ctr">
            <a:normAutofit/>
          </a:bodyPr>
          <a:lstStyle/>
          <a:p>
            <a:pPr algn="l">
              <a:lnSpc>
                <a:spcPct val="90000"/>
              </a:lnSpc>
              <a:spcAft>
                <a:spcPts val="600"/>
              </a:spcAft>
            </a:pPr>
            <a:fld id="{EECC7194-A4D0-457B-9D3E-53681723AFF7}" type="slidenum">
              <a:rPr lang="en-US" sz="1200">
                <a:solidFill>
                  <a:schemeClr val="bg1"/>
                </a:solidFill>
              </a:rPr>
              <a:pPr algn="l">
                <a:lnSpc>
                  <a:spcPct val="90000"/>
                </a:lnSpc>
                <a:spcAft>
                  <a:spcPts val="600"/>
                </a:spcAft>
              </a:pPr>
              <a:t>12</a:t>
            </a:fld>
            <a:endParaRPr lang="en-US" sz="1200" dirty="0">
              <a:solidFill>
                <a:schemeClr val="bg1"/>
              </a:solidFill>
            </a:endParaRPr>
          </a:p>
        </p:txBody>
      </p:sp>
      <p:sp>
        <p:nvSpPr>
          <p:cNvPr id="4" name="Content Placeholder 3">
            <a:extLst>
              <a:ext uri="{FF2B5EF4-FFF2-40B4-BE49-F238E27FC236}">
                <a16:creationId xmlns:a16="http://schemas.microsoft.com/office/drawing/2014/main" xmlns="" id="{7F7CD4A0-2CA6-4B2B-AD2B-443AE745D111}"/>
              </a:ext>
            </a:extLst>
          </p:cNvPr>
          <p:cNvSpPr>
            <a:spLocks noGrp="1"/>
          </p:cNvSpPr>
          <p:nvPr>
            <p:ph idx="1"/>
          </p:nvPr>
        </p:nvSpPr>
        <p:spPr>
          <a:xfrm>
            <a:off x="4838701" y="172528"/>
            <a:ext cx="7203774" cy="6299710"/>
          </a:xfrm>
        </p:spPr>
        <p:txBody>
          <a:bodyPr/>
          <a:lstStyle/>
          <a:p>
            <a:pPr marL="0" indent="0">
              <a:lnSpc>
                <a:spcPct val="200000"/>
              </a:lnSpc>
              <a:buNone/>
            </a:pPr>
            <a:r>
              <a:rPr lang="en-US" sz="2200" dirty="0">
                <a:latin typeface="Times New Roman" panose="02020603050405020304" pitchFamily="18" charset="0"/>
                <a:cs typeface="Times New Roman" panose="02020603050405020304" pitchFamily="18" charset="0"/>
              </a:rPr>
              <a:t>Marketing budget and pricing can be described as the process of calculating the organization’s budget on marketing its products or services. Wake Forest Baptist Health marketing budget and pricing entail. </a:t>
            </a:r>
          </a:p>
          <a:p>
            <a:pPr marL="0" indent="0">
              <a:lnSpc>
                <a:spcPct val="200000"/>
              </a:lnSpc>
              <a:buNone/>
            </a:pPr>
            <a:endParaRPr lang="en-US" sz="2200" dirty="0">
              <a:latin typeface="Times New Roman" panose="02020603050405020304" pitchFamily="18" charset="0"/>
              <a:cs typeface="Times New Roman" panose="02020603050405020304" pitchFamily="18" charset="0"/>
            </a:endParaRPr>
          </a:p>
        </p:txBody>
      </p:sp>
      <p:graphicFrame>
        <p:nvGraphicFramePr>
          <p:cNvPr id="2" name="Table 5">
            <a:extLst>
              <a:ext uri="{FF2B5EF4-FFF2-40B4-BE49-F238E27FC236}">
                <a16:creationId xmlns:a16="http://schemas.microsoft.com/office/drawing/2014/main" xmlns="" id="{25CF42A9-B369-4720-AD76-227B5E45A30E}"/>
              </a:ext>
            </a:extLst>
          </p:cNvPr>
          <p:cNvGraphicFramePr>
            <a:graphicFrameLocks noGrp="1"/>
          </p:cNvGraphicFramePr>
          <p:nvPr>
            <p:extLst>
              <p:ext uri="{D42A27DB-BD31-4B8C-83A1-F6EECF244321}">
                <p14:modId xmlns:p14="http://schemas.microsoft.com/office/powerpoint/2010/main" xmlns="" val="1883989137"/>
              </p:ext>
            </p:extLst>
          </p:nvPr>
        </p:nvGraphicFramePr>
        <p:xfrm>
          <a:off x="4990520" y="3117993"/>
          <a:ext cx="6604072" cy="2130900"/>
        </p:xfrm>
        <a:graphic>
          <a:graphicData uri="http://schemas.openxmlformats.org/drawingml/2006/table">
            <a:tbl>
              <a:tblPr firstRow="1" bandRow="1">
                <a:tableStyleId>{F2DE63D5-997A-4646-A377-4702673A728D}</a:tableStyleId>
              </a:tblPr>
              <a:tblGrid>
                <a:gridCol w="3302036">
                  <a:extLst>
                    <a:ext uri="{9D8B030D-6E8A-4147-A177-3AD203B41FA5}">
                      <a16:colId xmlns:a16="http://schemas.microsoft.com/office/drawing/2014/main" xmlns="" val="2103254244"/>
                    </a:ext>
                  </a:extLst>
                </a:gridCol>
                <a:gridCol w="3302036">
                  <a:extLst>
                    <a:ext uri="{9D8B030D-6E8A-4147-A177-3AD203B41FA5}">
                      <a16:colId xmlns:a16="http://schemas.microsoft.com/office/drawing/2014/main" xmlns="" val="263145291"/>
                    </a:ext>
                  </a:extLst>
                </a:gridCol>
              </a:tblGrid>
              <a:tr h="710300">
                <a:tc>
                  <a:txBody>
                    <a:bodyPr/>
                    <a:lstStyle/>
                    <a:p>
                      <a:r>
                        <a:rPr lang="en-US" dirty="0"/>
                        <a:t>Marketing Approach</a:t>
                      </a:r>
                    </a:p>
                  </a:txBody>
                  <a:tcPr/>
                </a:tc>
                <a:tc>
                  <a:txBody>
                    <a:bodyPr/>
                    <a:lstStyle/>
                    <a:p>
                      <a:r>
                        <a:rPr lang="en-US" dirty="0"/>
                        <a:t>Budget/Pricing</a:t>
                      </a:r>
                    </a:p>
                  </a:txBody>
                  <a:tcPr/>
                </a:tc>
                <a:extLst>
                  <a:ext uri="{0D108BD9-81ED-4DB2-BD59-A6C34878D82A}">
                    <a16:rowId xmlns:a16="http://schemas.microsoft.com/office/drawing/2014/main" xmlns="" val="893203501"/>
                  </a:ext>
                </a:extLst>
              </a:tr>
              <a:tr h="710300">
                <a:tc>
                  <a:txBody>
                    <a:bodyPr/>
                    <a:lstStyle/>
                    <a:p>
                      <a:r>
                        <a:rPr lang="en-US" dirty="0"/>
                        <a:t>Social Media</a:t>
                      </a:r>
                    </a:p>
                  </a:txBody>
                  <a:tcPr/>
                </a:tc>
                <a:tc>
                  <a:txBody>
                    <a:bodyPr/>
                    <a:lstStyle/>
                    <a:p>
                      <a:r>
                        <a:rPr lang="en-US" dirty="0"/>
                        <a:t>$32,000</a:t>
                      </a:r>
                    </a:p>
                  </a:txBody>
                  <a:tcPr/>
                </a:tc>
                <a:extLst>
                  <a:ext uri="{0D108BD9-81ED-4DB2-BD59-A6C34878D82A}">
                    <a16:rowId xmlns:a16="http://schemas.microsoft.com/office/drawing/2014/main" xmlns="" val="2616616896"/>
                  </a:ext>
                </a:extLst>
              </a:tr>
              <a:tr h="710300">
                <a:tc>
                  <a:txBody>
                    <a:bodyPr/>
                    <a:lstStyle/>
                    <a:p>
                      <a:r>
                        <a:rPr lang="en-US" dirty="0"/>
                        <a:t>Search Engine Optimization</a:t>
                      </a:r>
                    </a:p>
                  </a:txBody>
                  <a:tcPr/>
                </a:tc>
                <a:tc>
                  <a:txBody>
                    <a:bodyPr/>
                    <a:lstStyle/>
                    <a:p>
                      <a:r>
                        <a:rPr lang="en-US" dirty="0"/>
                        <a:t>$14,000</a:t>
                      </a:r>
                    </a:p>
                  </a:txBody>
                  <a:tcPr/>
                </a:tc>
                <a:extLst>
                  <a:ext uri="{0D108BD9-81ED-4DB2-BD59-A6C34878D82A}">
                    <a16:rowId xmlns:a16="http://schemas.microsoft.com/office/drawing/2014/main" xmlns="" val="2276943180"/>
                  </a:ext>
                </a:extLst>
              </a:tr>
            </a:tbl>
          </a:graphicData>
        </a:graphic>
      </p:graphicFrame>
    </p:spTree>
    <p:extLst>
      <p:ext uri="{BB962C8B-B14F-4D97-AF65-F5344CB8AC3E}">
        <p14:creationId xmlns:p14="http://schemas.microsoft.com/office/powerpoint/2010/main" xmlns="" val="765972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Service Distribution</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13</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marL="0" indent="0">
              <a:lnSpc>
                <a:spcPct val="200000"/>
              </a:lnSpc>
              <a:buNone/>
            </a:pPr>
            <a:r>
              <a:rPr lang="en-US" sz="2000" dirty="0">
                <a:latin typeface="Times New Roman" panose="02020603050405020304" pitchFamily="18" charset="0"/>
                <a:cs typeface="Times New Roman" panose="02020603050405020304" pitchFamily="18" charset="0"/>
              </a:rPr>
              <a:t>Distribution is defined as the process to making a service or product available to people who need it. Podiatry services offered at Wake Forest Baptist health will be distributed through two main distribution channels;</a:t>
            </a:r>
          </a:p>
          <a:p>
            <a:pPr marL="180975" lvl="1" indent="0">
              <a:lnSpc>
                <a:spcPct val="200000"/>
              </a:lnSpc>
              <a:buNone/>
            </a:pPr>
            <a:r>
              <a:rPr lang="en-US" sz="1800" b="1" dirty="0">
                <a:latin typeface="Times New Roman" panose="02020603050405020304" pitchFamily="18" charset="0"/>
                <a:cs typeface="Times New Roman" panose="02020603050405020304" pitchFamily="18" charset="0"/>
              </a:rPr>
              <a:t>a) Direct distribution</a:t>
            </a:r>
          </a:p>
          <a:p>
            <a:pPr marL="0" indent="0">
              <a:lnSpc>
                <a:spcPct val="200000"/>
              </a:lnSpc>
              <a:buNone/>
            </a:pPr>
            <a:r>
              <a:rPr lang="en-US" sz="2000" dirty="0">
                <a:latin typeface="Times New Roman" panose="02020603050405020304" pitchFamily="18" charset="0"/>
                <a:cs typeface="Times New Roman" panose="02020603050405020304" pitchFamily="18" charset="0"/>
              </a:rPr>
              <a:t>This will be done directly by Wake Forest Baptist Health </a:t>
            </a:r>
          </a:p>
          <a:p>
            <a:pPr marL="180975" lvl="1" indent="0">
              <a:lnSpc>
                <a:spcPct val="200000"/>
              </a:lnSpc>
              <a:buNone/>
            </a:pPr>
            <a:r>
              <a:rPr lang="en-US" sz="1800" b="1" dirty="0">
                <a:latin typeface="Times New Roman" panose="02020603050405020304" pitchFamily="18" charset="0"/>
                <a:cs typeface="Times New Roman" panose="02020603050405020304" pitchFamily="18" charset="0"/>
              </a:rPr>
              <a:t>b) Indirect distribution</a:t>
            </a:r>
          </a:p>
          <a:p>
            <a:pPr marL="0" indent="0">
              <a:lnSpc>
                <a:spcPct val="200000"/>
              </a:lnSpc>
              <a:buNone/>
            </a:pPr>
            <a:r>
              <a:rPr lang="en-US" sz="2000" dirty="0">
                <a:latin typeface="Times New Roman" panose="02020603050405020304" pitchFamily="18" charset="0"/>
                <a:cs typeface="Times New Roman" panose="02020603050405020304" pitchFamily="18" charset="0"/>
              </a:rPr>
              <a:t>Indirect channels such as healthcare facilities affiliated or collaborating with Wake Forest Baptist health will also be used to provide podiatry services. </a:t>
            </a:r>
          </a:p>
        </p:txBody>
      </p:sp>
    </p:spTree>
    <p:extLst>
      <p:ext uri="{BB962C8B-B14F-4D97-AF65-F5344CB8AC3E}">
        <p14:creationId xmlns:p14="http://schemas.microsoft.com/office/powerpoint/2010/main" xmlns="" val="1591291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Plan Effectiveness</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14</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marL="0" indent="0">
              <a:lnSpc>
                <a:spcPct val="200000"/>
              </a:lnSpc>
              <a:buNone/>
            </a:pPr>
            <a:r>
              <a:rPr lang="en-US" sz="2000" dirty="0">
                <a:latin typeface="Times New Roman" panose="02020603050405020304" pitchFamily="18" charset="0"/>
                <a:cs typeface="Times New Roman" panose="02020603050405020304" pitchFamily="18" charset="0"/>
              </a:rPr>
              <a:t>Measurement is important to improving or making any process effective. Marketing a product or service is no exception. Developing and measuring key performance indicators enables the healthcare organization determine what is working and what is not to implement changes to achieve positive improvement. The organization can direct the marketing budget to other effective approaches to achieve success. The key performance indicators that will be measured to determine the effectiveness of the plan include:</a:t>
            </a:r>
          </a:p>
          <a:p>
            <a:pPr marL="1181100" lvl="4" indent="-457200">
              <a:lnSpc>
                <a:spcPct val="200000"/>
              </a:lnSpc>
              <a:buFont typeface="+mj-lt"/>
              <a:buAutoNum type="alphaLcPeriod"/>
            </a:pPr>
            <a:r>
              <a:rPr lang="en-US" sz="2000" dirty="0">
                <a:latin typeface="Times New Roman" panose="02020603050405020304" pitchFamily="18" charset="0"/>
                <a:cs typeface="Times New Roman" panose="02020603050405020304" pitchFamily="18" charset="0"/>
              </a:rPr>
              <a:t>Goal completion rate</a:t>
            </a:r>
          </a:p>
          <a:p>
            <a:pPr marL="1181100" lvl="4" indent="-457200">
              <a:lnSpc>
                <a:spcPct val="200000"/>
              </a:lnSpc>
              <a:buFont typeface="+mj-lt"/>
              <a:buAutoNum type="alphaLcPeriod"/>
            </a:pPr>
            <a:r>
              <a:rPr lang="en-US" sz="2000" dirty="0">
                <a:latin typeface="Times New Roman" panose="02020603050405020304" pitchFamily="18" charset="0"/>
                <a:cs typeface="Times New Roman" panose="02020603050405020304" pitchFamily="18" charset="0"/>
              </a:rPr>
              <a:t>Return on investment</a:t>
            </a:r>
          </a:p>
          <a:p>
            <a:pPr marL="1181100" lvl="4" indent="-457200">
              <a:lnSpc>
                <a:spcPct val="200000"/>
              </a:lnSpc>
              <a:buFont typeface="+mj-lt"/>
              <a:buAutoNum type="alphaLcPeriod"/>
            </a:pPr>
            <a:r>
              <a:rPr lang="en-US" sz="2000" dirty="0">
                <a:latin typeface="Times New Roman" panose="02020603050405020304" pitchFamily="18" charset="0"/>
                <a:cs typeface="Times New Roman" panose="02020603050405020304" pitchFamily="18" charset="0"/>
              </a:rPr>
              <a:t>Cost per lead</a:t>
            </a:r>
          </a:p>
        </p:txBody>
      </p:sp>
    </p:spTree>
    <p:extLst>
      <p:ext uri="{BB962C8B-B14F-4D97-AF65-F5344CB8AC3E}">
        <p14:creationId xmlns:p14="http://schemas.microsoft.com/office/powerpoint/2010/main" xmlns="" val="3161108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cap="small" dirty="0">
                <a:solidFill>
                  <a:schemeClr val="bg1"/>
                </a:solidFill>
              </a:rPr>
              <a:t>Organizational Impact</a:t>
            </a:r>
            <a:endParaRPr lang="en-US" kern="1200" cap="small" dirty="0">
              <a:solidFill>
                <a:schemeClr val="bg1"/>
              </a:solidFill>
              <a:latin typeface="+mj-lt"/>
              <a:ea typeface="+mj-ea"/>
              <a:cs typeface="+mj-cs"/>
            </a:endParaRP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15</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marL="0" indent="0">
              <a:lnSpc>
                <a:spcPct val="200000"/>
              </a:lnSpc>
              <a:buNone/>
            </a:pPr>
            <a:r>
              <a:rPr lang="en-US" sz="2200" dirty="0">
                <a:latin typeface="Times New Roman" panose="02020603050405020304" pitchFamily="18" charset="0"/>
                <a:cs typeface="Times New Roman" panose="02020603050405020304" pitchFamily="18" charset="0"/>
              </a:rPr>
              <a:t>All organizations face strategic direction challenges. While for some organizations, the challenges arise due to their desire to get a hold of new opportunities, some are overcome by problems. An effective marketing strategy guides an organization to where they want to be in the long-term. A marketing strategy is a marketing logic that organizations hope to use to achieve its objectives. The impact of this strategic marketing plan will have in the organization is increased customer base that will increase its profitability, revenue and brand. It is expected that their will be increase customers who will seek podiatric services in the healthcare organization. </a:t>
            </a:r>
          </a:p>
        </p:txBody>
      </p:sp>
    </p:spTree>
    <p:extLst>
      <p:ext uri="{BB962C8B-B14F-4D97-AF65-F5344CB8AC3E}">
        <p14:creationId xmlns:p14="http://schemas.microsoft.com/office/powerpoint/2010/main" xmlns="" val="22346103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cap="small" dirty="0">
                <a:solidFill>
                  <a:schemeClr val="bg1"/>
                </a:solidFill>
              </a:rPr>
              <a:t>References</a:t>
            </a:r>
            <a:endParaRPr lang="en-US" kern="1200" cap="small" dirty="0">
              <a:solidFill>
                <a:schemeClr val="bg1"/>
              </a:solidFill>
              <a:latin typeface="+mj-lt"/>
              <a:ea typeface="+mj-ea"/>
              <a:cs typeface="+mj-cs"/>
            </a:endParaRP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16</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178130" y="1396588"/>
            <a:ext cx="12013870" cy="5324887"/>
          </a:xfrm>
        </p:spPr>
        <p:txBody>
          <a:bodyPr/>
          <a:lstStyle/>
          <a:p>
            <a:pPr marL="0" indent="0">
              <a:lnSpc>
                <a:spcPct val="150000"/>
              </a:lnSpc>
              <a:buNone/>
            </a:pPr>
            <a:r>
              <a:rPr lang="en-US" sz="1900" b="0" i="0" dirty="0">
                <a:solidFill>
                  <a:srgbClr val="222222"/>
                </a:solidFill>
                <a:effectLst/>
                <a:latin typeface="Times New Roman" panose="02020603050405020304" pitchFamily="18" charset="0"/>
                <a:cs typeface="Times New Roman" panose="02020603050405020304" pitchFamily="18" charset="0"/>
              </a:rPr>
              <a:t>Christina, I. D., Fenni, F., &amp; </a:t>
            </a:r>
            <a:r>
              <a:rPr lang="en-US" sz="1900" b="0" i="0" dirty="0" err="1">
                <a:solidFill>
                  <a:srgbClr val="222222"/>
                </a:solidFill>
                <a:effectLst/>
                <a:latin typeface="Times New Roman" panose="02020603050405020304" pitchFamily="18" charset="0"/>
                <a:cs typeface="Times New Roman" panose="02020603050405020304" pitchFamily="18" charset="0"/>
              </a:rPr>
              <a:t>Roselina</a:t>
            </a:r>
            <a:r>
              <a:rPr lang="en-US" sz="1900" b="0" i="0" dirty="0">
                <a:solidFill>
                  <a:srgbClr val="222222"/>
                </a:solidFill>
                <a:effectLst/>
                <a:latin typeface="Times New Roman" panose="02020603050405020304" pitchFamily="18" charset="0"/>
                <a:cs typeface="Times New Roman" panose="02020603050405020304" pitchFamily="18" charset="0"/>
              </a:rPr>
              <a:t>, D. (2019). Digital marketing strategy in promoting product. </a:t>
            </a:r>
            <a:r>
              <a:rPr lang="en-US" sz="1900" b="0" i="1" dirty="0">
                <a:solidFill>
                  <a:srgbClr val="222222"/>
                </a:solidFill>
                <a:effectLst/>
                <a:latin typeface="Times New Roman" panose="02020603050405020304" pitchFamily="18" charset="0"/>
                <a:cs typeface="Times New Roman" panose="02020603050405020304" pitchFamily="18" charset="0"/>
              </a:rPr>
              <a:t>Management And 	Entrepreneurship: Trends Of Development</a:t>
            </a:r>
            <a:r>
              <a:rPr lang="en-US" sz="1900" b="0" i="0" dirty="0">
                <a:solidFill>
                  <a:srgbClr val="222222"/>
                </a:solidFill>
                <a:effectLst/>
                <a:latin typeface="Times New Roman" panose="02020603050405020304" pitchFamily="18" charset="0"/>
                <a:cs typeface="Times New Roman" panose="02020603050405020304" pitchFamily="18" charset="0"/>
              </a:rPr>
              <a:t>, </a:t>
            </a:r>
            <a:r>
              <a:rPr lang="en-US" sz="1900" b="0" i="1" dirty="0">
                <a:solidFill>
                  <a:srgbClr val="222222"/>
                </a:solidFill>
                <a:effectLst/>
                <a:latin typeface="Times New Roman" panose="02020603050405020304" pitchFamily="18" charset="0"/>
                <a:cs typeface="Times New Roman" panose="02020603050405020304" pitchFamily="18" charset="0"/>
              </a:rPr>
              <a:t>4</a:t>
            </a:r>
            <a:r>
              <a:rPr lang="en-US" sz="1900" b="0" i="0" dirty="0">
                <a:solidFill>
                  <a:srgbClr val="222222"/>
                </a:solidFill>
                <a:effectLst/>
                <a:latin typeface="Times New Roman" panose="02020603050405020304" pitchFamily="18" charset="0"/>
                <a:cs typeface="Times New Roman" panose="02020603050405020304" pitchFamily="18" charset="0"/>
              </a:rPr>
              <a:t>(10), 58-66.</a:t>
            </a:r>
            <a:endParaRPr lang="en-US" sz="1900" dirty="0">
              <a:latin typeface="Times New Roman" panose="02020603050405020304" pitchFamily="18" charset="0"/>
              <a:cs typeface="Times New Roman" pitchFamily="18" charset="0"/>
            </a:endParaRPr>
          </a:p>
          <a:p>
            <a:pPr marL="0" indent="0">
              <a:lnSpc>
                <a:spcPct val="150000"/>
              </a:lnSpc>
              <a:buNone/>
            </a:pPr>
            <a:r>
              <a:rPr lang="en-US" sz="1900" dirty="0">
                <a:latin typeface="Times New Roman" panose="02020603050405020304" pitchFamily="18" charset="0"/>
                <a:cs typeface="Times New Roman" pitchFamily="18" charset="0"/>
              </a:rPr>
              <a:t>Harrison, D. E., &amp; Hair, J. F. (2017). The use of technology in direct-selling marketing channels: Digital avenues for 	dynamic growth. </a:t>
            </a:r>
            <a:r>
              <a:rPr lang="en-US" sz="1900" i="1" dirty="0">
                <a:latin typeface="Times New Roman" panose="02020603050405020304" pitchFamily="18" charset="0"/>
                <a:cs typeface="Times New Roman" pitchFamily="18" charset="0"/>
              </a:rPr>
              <a:t>Journal of Marketing Channels</a:t>
            </a:r>
            <a:r>
              <a:rPr lang="en-US" sz="1900" dirty="0">
                <a:latin typeface="Times New Roman" panose="02020603050405020304" pitchFamily="18" charset="0"/>
                <a:cs typeface="Times New Roman" pitchFamily="18" charset="0"/>
              </a:rPr>
              <a:t>, </a:t>
            </a:r>
            <a:r>
              <a:rPr lang="en-US" sz="1900" i="1" dirty="0">
                <a:latin typeface="Times New Roman" panose="02020603050405020304" pitchFamily="18" charset="0"/>
                <a:cs typeface="Times New Roman" pitchFamily="18" charset="0"/>
              </a:rPr>
              <a:t>24</a:t>
            </a:r>
            <a:r>
              <a:rPr lang="en-US" sz="1900" dirty="0">
                <a:latin typeface="Times New Roman" panose="02020603050405020304" pitchFamily="18" charset="0"/>
                <a:cs typeface="Times New Roman" pitchFamily="18" charset="0"/>
              </a:rPr>
              <a:t>(1-2), 39-50.</a:t>
            </a:r>
          </a:p>
          <a:p>
            <a:pPr marL="0" indent="0">
              <a:lnSpc>
                <a:spcPct val="150000"/>
              </a:lnSpc>
              <a:buNone/>
            </a:pPr>
            <a:r>
              <a:rPr lang="en-US" sz="1900" b="0" i="0" dirty="0" err="1">
                <a:solidFill>
                  <a:srgbClr val="222222"/>
                </a:solidFill>
                <a:effectLst/>
                <a:latin typeface="Times New Roman" panose="02020603050405020304" pitchFamily="18" charset="0"/>
                <a:cs typeface="Times New Roman" panose="02020603050405020304" pitchFamily="18" charset="0"/>
              </a:rPr>
              <a:t>Pasandideh</a:t>
            </a:r>
            <a:r>
              <a:rPr lang="en-US" sz="1900" b="0" i="0" dirty="0">
                <a:solidFill>
                  <a:srgbClr val="222222"/>
                </a:solidFill>
                <a:effectLst/>
                <a:latin typeface="Times New Roman" panose="02020603050405020304" pitchFamily="18" charset="0"/>
                <a:cs typeface="Times New Roman" panose="02020603050405020304" pitchFamily="18" charset="0"/>
              </a:rPr>
              <a:t>, F., &amp; </a:t>
            </a:r>
            <a:r>
              <a:rPr lang="en-US" sz="1900" b="0" i="0" dirty="0" err="1">
                <a:solidFill>
                  <a:srgbClr val="222222"/>
                </a:solidFill>
                <a:effectLst/>
                <a:latin typeface="Times New Roman" panose="02020603050405020304" pitchFamily="18" charset="0"/>
                <a:cs typeface="Times New Roman" panose="02020603050405020304" pitchFamily="18" charset="0"/>
              </a:rPr>
              <a:t>Rezaee</a:t>
            </a:r>
            <a:r>
              <a:rPr lang="en-US" sz="1900" b="0" i="0" dirty="0">
                <a:solidFill>
                  <a:srgbClr val="222222"/>
                </a:solidFill>
                <a:effectLst/>
                <a:latin typeface="Times New Roman" panose="02020603050405020304" pitchFamily="18" charset="0"/>
                <a:cs typeface="Times New Roman" panose="02020603050405020304" pitchFamily="18" charset="0"/>
              </a:rPr>
              <a:t>, A. A. (2020). An Optimized Service Differentiated Congestion Management protocol for delay 	constrained traffic in Healthcare WSN's. </a:t>
            </a:r>
            <a:r>
              <a:rPr lang="en-US" sz="1900" b="0" i="1" dirty="0">
                <a:solidFill>
                  <a:srgbClr val="222222"/>
                </a:solidFill>
                <a:effectLst/>
                <a:latin typeface="Times New Roman" panose="02020603050405020304" pitchFamily="18" charset="0"/>
                <a:cs typeface="Times New Roman" panose="02020603050405020304" pitchFamily="18" charset="0"/>
              </a:rPr>
              <a:t>Journal of Communication Engineering</a:t>
            </a:r>
            <a:r>
              <a:rPr lang="en-US" sz="1900" b="0" i="0" dirty="0">
                <a:solidFill>
                  <a:srgbClr val="222222"/>
                </a:solidFill>
                <a:effectLst/>
                <a:latin typeface="Times New Roman" panose="02020603050405020304" pitchFamily="18" charset="0"/>
                <a:cs typeface="Times New Roman" panose="02020603050405020304" pitchFamily="18" charset="0"/>
              </a:rPr>
              <a:t>, </a:t>
            </a:r>
            <a:r>
              <a:rPr lang="en-US" sz="1900" b="0" i="1" dirty="0">
                <a:solidFill>
                  <a:srgbClr val="222222"/>
                </a:solidFill>
                <a:effectLst/>
                <a:latin typeface="Times New Roman" panose="02020603050405020304" pitchFamily="18" charset="0"/>
                <a:cs typeface="Times New Roman" panose="02020603050405020304" pitchFamily="18" charset="0"/>
              </a:rPr>
              <a:t>9</a:t>
            </a:r>
            <a:r>
              <a:rPr lang="en-US" sz="1900" b="0" i="0" dirty="0">
                <a:solidFill>
                  <a:srgbClr val="222222"/>
                </a:solidFill>
                <a:effectLst/>
                <a:latin typeface="Times New Roman" panose="02020603050405020304" pitchFamily="18" charset="0"/>
                <a:cs typeface="Times New Roman" panose="02020603050405020304" pitchFamily="18" charset="0"/>
              </a:rPr>
              <a:t>(1).</a:t>
            </a:r>
          </a:p>
          <a:p>
            <a:pPr marL="0" indent="0">
              <a:lnSpc>
                <a:spcPct val="150000"/>
              </a:lnSpc>
              <a:buNone/>
            </a:pPr>
            <a:r>
              <a:rPr lang="en-US" sz="1900" b="0" i="0" dirty="0">
                <a:solidFill>
                  <a:srgbClr val="222222"/>
                </a:solidFill>
                <a:effectLst/>
                <a:latin typeface="Times New Roman" panose="02020603050405020304" pitchFamily="18" charset="0"/>
                <a:cs typeface="Times New Roman" panose="02020603050405020304" pitchFamily="18" charset="0"/>
              </a:rPr>
              <a:t>Sanders, L., Donovan-Hall, M., Borthwick, A., &amp; Bowen, C. J. (2017). Experiences of mobility for people living with 	rheumatoid arthritis who are receiving biologic drug therapy: implications for podiatry services. </a:t>
            </a:r>
            <a:r>
              <a:rPr lang="en-US" sz="1900" b="0" i="1" dirty="0">
                <a:solidFill>
                  <a:srgbClr val="222222"/>
                </a:solidFill>
                <a:effectLst/>
                <a:latin typeface="Times New Roman" panose="02020603050405020304" pitchFamily="18" charset="0"/>
                <a:cs typeface="Times New Roman" panose="02020603050405020304" pitchFamily="18" charset="0"/>
              </a:rPr>
              <a:t>Journal of </a:t>
            </a:r>
            <a:r>
              <a:rPr lang="en-US" sz="1900" b="0" i="1">
                <a:solidFill>
                  <a:srgbClr val="222222"/>
                </a:solidFill>
                <a:effectLst/>
                <a:latin typeface="Times New Roman" panose="02020603050405020304" pitchFamily="18" charset="0"/>
                <a:cs typeface="Times New Roman" panose="02020603050405020304" pitchFamily="18" charset="0"/>
              </a:rPr>
              <a:t>foot 	and </a:t>
            </a:r>
            <a:r>
              <a:rPr lang="en-US" sz="1900" b="0" i="1" dirty="0">
                <a:solidFill>
                  <a:srgbClr val="222222"/>
                </a:solidFill>
                <a:effectLst/>
                <a:latin typeface="Times New Roman" panose="02020603050405020304" pitchFamily="18" charset="0"/>
                <a:cs typeface="Times New Roman" panose="02020603050405020304" pitchFamily="18" charset="0"/>
              </a:rPr>
              <a:t>ankle research</a:t>
            </a:r>
            <a:r>
              <a:rPr lang="en-US" sz="1900" b="0" i="0" dirty="0">
                <a:solidFill>
                  <a:srgbClr val="222222"/>
                </a:solidFill>
                <a:effectLst/>
                <a:latin typeface="Times New Roman" panose="02020603050405020304" pitchFamily="18" charset="0"/>
                <a:cs typeface="Times New Roman" panose="02020603050405020304" pitchFamily="18" charset="0"/>
              </a:rPr>
              <a:t>, </a:t>
            </a:r>
            <a:r>
              <a:rPr lang="en-US" sz="1900" b="0" i="1" dirty="0">
                <a:solidFill>
                  <a:srgbClr val="222222"/>
                </a:solidFill>
                <a:effectLst/>
                <a:latin typeface="Times New Roman" panose="02020603050405020304" pitchFamily="18" charset="0"/>
                <a:cs typeface="Times New Roman" panose="02020603050405020304" pitchFamily="18" charset="0"/>
              </a:rPr>
              <a:t>10</a:t>
            </a:r>
            <a:r>
              <a:rPr lang="en-US" sz="1900" b="0" i="0" dirty="0">
                <a:solidFill>
                  <a:srgbClr val="222222"/>
                </a:solidFill>
                <a:effectLst/>
                <a:latin typeface="Times New Roman" panose="02020603050405020304" pitchFamily="18" charset="0"/>
                <a:cs typeface="Times New Roman" panose="02020603050405020304" pitchFamily="18" charset="0"/>
              </a:rPr>
              <a:t>(1), 1-9.</a:t>
            </a:r>
            <a:endParaRPr lang="en-US" sz="1900" dirty="0">
              <a:latin typeface="Times New Roman" pitchFamily="18" charset="0"/>
              <a:cs typeface="Times New Roman" pitchFamily="18" charset="0"/>
            </a:endParaRPr>
          </a:p>
          <a:p>
            <a:pPr marL="0" indent="0">
              <a:lnSpc>
                <a:spcPct val="150000"/>
              </a:lnSpc>
              <a:buNone/>
            </a:pPr>
            <a:endParaRPr lang="en-US" sz="1900" dirty="0">
              <a:latin typeface="Times New Roman" pitchFamily="18" charset="0"/>
              <a:cs typeface="Times New Roman" pitchFamily="18" charset="0"/>
            </a:endParaRPr>
          </a:p>
          <a:p>
            <a:pPr marL="0" indent="0">
              <a:lnSpc>
                <a:spcPct val="150000"/>
              </a:lnSpc>
              <a:buNone/>
            </a:pPr>
            <a:endParaRPr lang="en-US" sz="1900" dirty="0">
              <a:latin typeface="Times New Roman" pitchFamily="18" charset="0"/>
              <a:cs typeface="Times New Roman" pitchFamily="18" charset="0"/>
            </a:endParaRPr>
          </a:p>
        </p:txBody>
      </p:sp>
    </p:spTree>
    <p:extLst>
      <p:ext uri="{BB962C8B-B14F-4D97-AF65-F5344CB8AC3E}">
        <p14:creationId xmlns:p14="http://schemas.microsoft.com/office/powerpoint/2010/main" xmlns="" val="1988538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xmlns="" id="{42285737-90EE-47DC-AC80-8AE156B119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4" name="Group 13">
            <a:extLst>
              <a:ext uri="{FF2B5EF4-FFF2-40B4-BE49-F238E27FC236}">
                <a16:creationId xmlns:a16="http://schemas.microsoft.com/office/drawing/2014/main" xmlns="" id="{B57BDC17-F1B3-455F-BBF1-680AA1F25C0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3315292" y="0"/>
            <a:ext cx="2436813" cy="6858001"/>
            <a:chOff x="1320800" y="0"/>
            <a:chExt cx="2436813" cy="6858001"/>
          </a:xfrm>
        </p:grpSpPr>
        <p:sp>
          <p:nvSpPr>
            <p:cNvPr id="15" name="Freeform 6">
              <a:extLst>
                <a:ext uri="{FF2B5EF4-FFF2-40B4-BE49-F238E27FC236}">
                  <a16:creationId xmlns:a16="http://schemas.microsoft.com/office/drawing/2014/main" xmlns="" id="{64E2FA9A-FEF7-4501-B0EB-5E45EDD217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6" name="Freeform 7">
              <a:extLst>
                <a:ext uri="{FF2B5EF4-FFF2-40B4-BE49-F238E27FC236}">
                  <a16:creationId xmlns:a16="http://schemas.microsoft.com/office/drawing/2014/main" xmlns="" id="{BC38192B-B4CB-47D4-A3B1-10010247F1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7" name="Freeform 8">
              <a:extLst>
                <a:ext uri="{FF2B5EF4-FFF2-40B4-BE49-F238E27FC236}">
                  <a16:creationId xmlns:a16="http://schemas.microsoft.com/office/drawing/2014/main" xmlns="" id="{96330E33-E171-4B0F-82B5-AF7230399B5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8" name="Freeform 9">
              <a:extLst>
                <a:ext uri="{FF2B5EF4-FFF2-40B4-BE49-F238E27FC236}">
                  <a16:creationId xmlns:a16="http://schemas.microsoft.com/office/drawing/2014/main" xmlns="" id="{332B1723-69BF-42D7-B757-0FA059E152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9" name="Freeform 10">
              <a:extLst>
                <a:ext uri="{FF2B5EF4-FFF2-40B4-BE49-F238E27FC236}">
                  <a16:creationId xmlns:a16="http://schemas.microsoft.com/office/drawing/2014/main" xmlns="" id="{F115D62D-1E96-48D1-A78D-D370A0BFB9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0" name="Freeform 11">
              <a:extLst>
                <a:ext uri="{FF2B5EF4-FFF2-40B4-BE49-F238E27FC236}">
                  <a16:creationId xmlns:a16="http://schemas.microsoft.com/office/drawing/2014/main" xmlns="" id="{91C2876A-169D-4822-A766-C00578C88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3" name="Title 2">
            <a:extLst>
              <a:ext uri="{FF2B5EF4-FFF2-40B4-BE49-F238E27FC236}">
                <a16:creationId xmlns:a16="http://schemas.microsoft.com/office/drawing/2014/main" xmlns="" id="{7A48437B-FF9A-48C3-98DE-A38EBEB08C80}"/>
              </a:ext>
            </a:extLst>
          </p:cNvPr>
          <p:cNvSpPr>
            <a:spLocks noGrp="1"/>
          </p:cNvSpPr>
          <p:nvPr>
            <p:ph type="title"/>
          </p:nvPr>
        </p:nvSpPr>
        <p:spPr>
          <a:xfrm>
            <a:off x="91440" y="685800"/>
            <a:ext cx="3530240" cy="5105400"/>
          </a:xfrm>
        </p:spPr>
        <p:txBody>
          <a:bodyPr vert="horz" lIns="91440" tIns="45720" rIns="91440" bIns="45720" rtlCol="0" anchor="ctr">
            <a:normAutofit/>
          </a:bodyPr>
          <a:lstStyle/>
          <a:p>
            <a:r>
              <a:rPr lang="en-US" sz="4000" cap="none" dirty="0">
                <a:solidFill>
                  <a:srgbClr val="FFFFFF"/>
                </a:solidFill>
              </a:rPr>
              <a:t>Presentation Scope</a:t>
            </a:r>
          </a:p>
        </p:txBody>
      </p:sp>
      <p:sp>
        <p:nvSpPr>
          <p:cNvPr id="5" name="Slide Number Placeholder 4">
            <a:extLst>
              <a:ext uri="{FF2B5EF4-FFF2-40B4-BE49-F238E27FC236}">
                <a16:creationId xmlns:a16="http://schemas.microsoft.com/office/drawing/2014/main" xmlns="" id="{76F9EAFB-CF34-4C32-A9B2-573AF53236DF}"/>
              </a:ext>
            </a:extLst>
          </p:cNvPr>
          <p:cNvSpPr>
            <a:spLocks noGrp="1"/>
          </p:cNvSpPr>
          <p:nvPr>
            <p:ph type="sldNum" sz="quarter" idx="11"/>
          </p:nvPr>
        </p:nvSpPr>
        <p:spPr>
          <a:xfrm>
            <a:off x="10265568" y="6309360"/>
            <a:ext cx="1088231"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a:solidFill>
                  <a:prstClr val="black">
                    <a:tint val="75000"/>
                  </a:prstClr>
                </a:solidFill>
              </a:rPr>
              <a:pPr algn="r">
                <a:lnSpc>
                  <a:spcPct val="90000"/>
                </a:lnSpc>
                <a:spcAft>
                  <a:spcPts val="600"/>
                </a:spcAft>
              </a:pPr>
              <a:t>2</a:t>
            </a:fld>
            <a:endParaRPr lang="en-US" sz="1200" dirty="0">
              <a:solidFill>
                <a:prstClr val="black">
                  <a:tint val="75000"/>
                </a:prstClr>
              </a:solidFill>
            </a:endParaRPr>
          </a:p>
        </p:txBody>
      </p:sp>
      <p:graphicFrame>
        <p:nvGraphicFramePr>
          <p:cNvPr id="7" name="Content Placeholder 3">
            <a:extLst>
              <a:ext uri="{FF2B5EF4-FFF2-40B4-BE49-F238E27FC236}">
                <a16:creationId xmlns:a16="http://schemas.microsoft.com/office/drawing/2014/main" xmlns="" id="{74B91220-6224-43FD-A64D-BD695DA14A68}"/>
              </a:ext>
            </a:extLst>
          </p:cNvPr>
          <p:cNvGraphicFramePr>
            <a:graphicFrameLocks noGrp="1"/>
          </p:cNvGraphicFramePr>
          <p:nvPr>
            <p:ph idx="1"/>
            <p:extLst>
              <p:ext uri="{D42A27DB-BD31-4B8C-83A1-F6EECF244321}">
                <p14:modId xmlns:p14="http://schemas.microsoft.com/office/powerpoint/2010/main" xmlns="" val="3397842156"/>
              </p:ext>
            </p:extLst>
          </p:nvPr>
        </p:nvGraphicFramePr>
        <p:xfrm>
          <a:off x="5010150" y="685800"/>
          <a:ext cx="6877050" cy="510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2421691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cap="small" dirty="0">
                <a:solidFill>
                  <a:schemeClr val="bg1"/>
                </a:solidFill>
              </a:rPr>
              <a:t>Executive Summary </a:t>
            </a:r>
            <a:endParaRPr lang="en-US" kern="1200" cap="small" dirty="0">
              <a:solidFill>
                <a:schemeClr val="bg1"/>
              </a:solidFill>
              <a:latin typeface="+mj-lt"/>
              <a:ea typeface="+mj-ea"/>
              <a:cs typeface="+mj-cs"/>
            </a:endParaRP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3</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marL="0" indent="0">
              <a:lnSpc>
                <a:spcPct val="200000"/>
              </a:lnSpc>
              <a:buNone/>
            </a:pPr>
            <a:r>
              <a:rPr lang="en-US" sz="2200" dirty="0">
                <a:latin typeface="Times New Roman" panose="02020603050405020304" pitchFamily="18" charset="0"/>
                <a:cs typeface="Times New Roman" panose="02020603050405020304" pitchFamily="18" charset="0"/>
              </a:rPr>
              <a:t>Wake Forest Baptist Health organization is committed to the provision of patient-centered care meeting their needs. The healthcare organization’s specialists have educational and clinical training to provide ankle and lower limb injury treatments. Additionally the healthcare setting offers treatment services for Achilles, bunions, fungal infections, ingrown toenails and tendons. Podiatric services are beneficial to the care of your feet. This marketing plan highlights podiatric services that Wake Forest Baptist plan to provide and to which population. It also outlines the marketing approach and marketing budget and pricing for provision of these services. </a:t>
            </a:r>
          </a:p>
        </p:txBody>
      </p:sp>
    </p:spTree>
    <p:extLst>
      <p:ext uri="{BB962C8B-B14F-4D97-AF65-F5344CB8AC3E}">
        <p14:creationId xmlns:p14="http://schemas.microsoft.com/office/powerpoint/2010/main" xmlns="" val="437764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Organization and Service</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4</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marL="0" indent="0">
              <a:lnSpc>
                <a:spcPct val="200000"/>
              </a:lnSpc>
              <a:buNone/>
            </a:pPr>
            <a:r>
              <a:rPr lang="en-US" sz="2200" dirty="0">
                <a:latin typeface="Times New Roman" panose="02020603050405020304" pitchFamily="18" charset="0"/>
                <a:cs typeface="Times New Roman" panose="02020603050405020304" pitchFamily="18" charset="0"/>
              </a:rPr>
              <a:t>Wake Forest Baptist health is a nationally recognized health care facility in North Carolina providing variety of healthcare services including cancer care, general surgery, rheumatology, internal medicine, massage therapy and podiatric services to residents of North Carolina and other people seeking these services in the organization. This strategic marketing plan guides the organization’s efforts in marketing podiatric services. Podiatric services help dealing with problems affecting ankles and lower </a:t>
            </a:r>
            <a:r>
              <a:rPr lang="en-US" sz="2200" dirty="0" err="1">
                <a:latin typeface="Times New Roman" panose="02020603050405020304" pitchFamily="18" charset="0"/>
                <a:cs typeface="Times New Roman" panose="02020603050405020304" pitchFamily="18" charset="0"/>
              </a:rPr>
              <a:t>extreamities</a:t>
            </a:r>
            <a:r>
              <a:rPr lang="en-US" sz="2200" dirty="0">
                <a:latin typeface="Times New Roman" panose="02020603050405020304" pitchFamily="18" charset="0"/>
                <a:cs typeface="Times New Roman" panose="02020603050405020304" pitchFamily="18" charset="0"/>
              </a:rPr>
              <a:t> Podiatry can help in the treatment of injuries in the lower limbs as well as complications developing as a result of ongoing health conditions such as diabetes. Wake Forest Baptist Health provides podiatric services to health live healthy and high quality life</a:t>
            </a:r>
            <a:r>
              <a:rPr lang="en-US"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xmlns="" val="3714318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Organization’s Vision and Mission</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5</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marL="0" indent="0">
              <a:lnSpc>
                <a:spcPct val="150000"/>
              </a:lnSpc>
              <a:buNone/>
            </a:pPr>
            <a:r>
              <a:rPr lang="en-US" sz="2000" dirty="0">
                <a:latin typeface="Times New Roman" panose="02020603050405020304" pitchFamily="18" charset="0"/>
                <a:cs typeface="Times New Roman" panose="02020603050405020304" pitchFamily="18" charset="0"/>
              </a:rPr>
              <a:t>Wake Forest Baptist Health is committed to providing quality care that promotes positive patient health outcomes and improves population health. </a:t>
            </a:r>
          </a:p>
          <a:p>
            <a:pPr marL="0" indent="0" algn="ctr">
              <a:lnSpc>
                <a:spcPct val="150000"/>
              </a:lnSpc>
              <a:buNone/>
            </a:pPr>
            <a:r>
              <a:rPr lang="en-US" sz="2000" b="1" dirty="0">
                <a:latin typeface="Times New Roman" panose="02020603050405020304" pitchFamily="18" charset="0"/>
                <a:cs typeface="Times New Roman" panose="02020603050405020304" pitchFamily="18" charset="0"/>
              </a:rPr>
              <a:t>Mission</a:t>
            </a:r>
          </a:p>
          <a:p>
            <a:pPr>
              <a:lnSpc>
                <a:spcPct val="150000"/>
              </a:lnSpc>
              <a:buFont typeface="Wingdings" panose="05000000000000000000" pitchFamily="2" charset="2"/>
              <a:buChar char="ü"/>
            </a:pPr>
            <a:r>
              <a:rPr lang="en-US" sz="2000" dirty="0">
                <a:latin typeface="Times New Roman" panose="02020603050405020304" pitchFamily="18" charset="0"/>
                <a:cs typeface="Times New Roman" panose="02020603050405020304" pitchFamily="18" charset="0"/>
              </a:rPr>
              <a:t>Enhancing the health of the region and nation by;</a:t>
            </a:r>
          </a:p>
          <a:p>
            <a:pPr lvl="1">
              <a:lnSpc>
                <a:spcPct val="150000"/>
              </a:lnSpc>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Provision of quality healthcare services to achieve optimal health outcomes, and</a:t>
            </a:r>
          </a:p>
          <a:p>
            <a:pPr lvl="1">
              <a:lnSpc>
                <a:spcPct val="150000"/>
              </a:lnSpc>
              <a:buFont typeface="Wingdings" panose="05000000000000000000" pitchFamily="2" charset="2"/>
              <a:buChar char="q"/>
            </a:pPr>
            <a:r>
              <a:rPr lang="en-US" sz="2000" dirty="0">
                <a:latin typeface="Times New Roman" panose="02020603050405020304" pitchFamily="18" charset="0"/>
                <a:cs typeface="Times New Roman" panose="02020603050405020304" pitchFamily="18" charset="0"/>
              </a:rPr>
              <a:t>Creating and transmitting knowledge for the prevention and treatment of healthcare conditions and diseases. </a:t>
            </a:r>
          </a:p>
          <a:p>
            <a:pPr marL="0" indent="0" algn="ctr">
              <a:lnSpc>
                <a:spcPct val="150000"/>
              </a:lnSpc>
              <a:buNone/>
            </a:pPr>
            <a:r>
              <a:rPr lang="en-US" sz="2000" b="1" dirty="0">
                <a:latin typeface="Times New Roman" panose="02020603050405020304" pitchFamily="18" charset="0"/>
                <a:cs typeface="Times New Roman" panose="02020603050405020304" pitchFamily="18" charset="0"/>
              </a:rPr>
              <a:t>Vision</a:t>
            </a:r>
          </a:p>
          <a:p>
            <a:pPr>
              <a:lnSpc>
                <a:spcPct val="150000"/>
              </a:lnSpc>
              <a:buFont typeface="Wingdings" panose="05000000000000000000" pitchFamily="2" charset="2"/>
              <a:buChar char="ü"/>
            </a:pPr>
            <a:r>
              <a:rPr lang="en-US" sz="2000" dirty="0">
                <a:latin typeface="Times New Roman" panose="02020603050405020304" pitchFamily="18" charset="0"/>
                <a:cs typeface="Times New Roman" panose="02020603050405020304" pitchFamily="18" charset="0"/>
              </a:rPr>
              <a:t>To improve health through collaboration and innovation. </a:t>
            </a:r>
          </a:p>
        </p:txBody>
      </p:sp>
    </p:spTree>
    <p:extLst>
      <p:ext uri="{BB962C8B-B14F-4D97-AF65-F5344CB8AC3E}">
        <p14:creationId xmlns:p14="http://schemas.microsoft.com/office/powerpoint/2010/main" xmlns="" val="4212654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Benefits of Service</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6</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marL="0" indent="0">
              <a:lnSpc>
                <a:spcPct val="150000"/>
              </a:lnSpc>
              <a:buNone/>
            </a:pPr>
            <a:r>
              <a:rPr lang="en-US" sz="2000" dirty="0">
                <a:latin typeface="Times New Roman" panose="02020603050405020304" pitchFamily="18" charset="0"/>
                <a:cs typeface="Times New Roman" panose="02020603050405020304" pitchFamily="18" charset="0"/>
              </a:rPr>
              <a:t>Painful ankles or lower extremities can have an effect on a person’s life. Making it challenging to exercise, run or even walking. Podiatrists in Wake Forest Baptist Health address ankle and foot problems with care and skill allowing patients get back into their normal life. Benefits of podiatry include;</a:t>
            </a:r>
          </a:p>
          <a:p>
            <a:pPr marL="819150" lvl="2" indent="-457200">
              <a:lnSpc>
                <a:spcPct val="150000"/>
              </a:lnSpc>
              <a:buFont typeface="+mj-lt"/>
              <a:buAutoNum type="alphaLcParenR"/>
            </a:pPr>
            <a:r>
              <a:rPr lang="en-US" sz="2000" dirty="0">
                <a:latin typeface="Times New Roman" panose="02020603050405020304" pitchFamily="18" charset="0"/>
                <a:cs typeface="Times New Roman" panose="02020603050405020304" pitchFamily="18" charset="0"/>
              </a:rPr>
              <a:t>Podiatry helps to prevent future ankle and lower extremities problems</a:t>
            </a:r>
          </a:p>
          <a:p>
            <a:pPr marL="819150" lvl="2" indent="-457200">
              <a:lnSpc>
                <a:spcPct val="150000"/>
              </a:lnSpc>
              <a:buFont typeface="+mj-lt"/>
              <a:buAutoNum type="alphaLcParenR"/>
            </a:pPr>
            <a:r>
              <a:rPr lang="en-US" sz="2000" dirty="0">
                <a:latin typeface="Times New Roman" panose="02020603050405020304" pitchFamily="18" charset="0"/>
                <a:cs typeface="Times New Roman" panose="02020603050405020304" pitchFamily="18" charset="0"/>
              </a:rPr>
              <a:t>Podiatry allows professionals specialized in internal and external structure of feet to take specialized approach to care ankle and lower limbs conditions. </a:t>
            </a:r>
          </a:p>
          <a:p>
            <a:pPr marL="819150" lvl="2" indent="-457200">
              <a:lnSpc>
                <a:spcPct val="150000"/>
              </a:lnSpc>
              <a:buFont typeface="+mj-lt"/>
              <a:buAutoNum type="alphaLcParenR"/>
            </a:pPr>
            <a:r>
              <a:rPr lang="en-US" sz="2000" dirty="0">
                <a:latin typeface="Times New Roman" panose="02020603050405020304" pitchFamily="18" charset="0"/>
                <a:cs typeface="Times New Roman" panose="02020603050405020304" pitchFamily="18" charset="0"/>
              </a:rPr>
              <a:t>Podiatrists provide food wear recommendations</a:t>
            </a:r>
          </a:p>
          <a:p>
            <a:pPr marL="819150" lvl="2" indent="-457200">
              <a:lnSpc>
                <a:spcPct val="150000"/>
              </a:lnSpc>
              <a:buFont typeface="+mj-lt"/>
              <a:buAutoNum type="alphaLcParenR"/>
            </a:pPr>
            <a:r>
              <a:rPr lang="en-US" sz="2000" dirty="0">
                <a:latin typeface="Times New Roman" panose="02020603050405020304" pitchFamily="18" charset="0"/>
                <a:cs typeface="Times New Roman" panose="02020603050405020304" pitchFamily="18" charset="0"/>
              </a:rPr>
              <a:t>Provide extensive knowledge on the internal and external make up of feet and lower limbs.  </a:t>
            </a:r>
          </a:p>
          <a:p>
            <a:pPr marL="0" indent="0">
              <a:lnSpc>
                <a:spcPct val="150000"/>
              </a:lnSpc>
              <a:buNone/>
            </a:pP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161529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Wake Forest Baptist SWOT</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7</a:t>
            </a:fld>
            <a:endParaRPr lang="en-US" sz="1200" dirty="0">
              <a:solidFill>
                <a:schemeClr val="tx1">
                  <a:tint val="75000"/>
                </a:schemeClr>
              </a:solidFill>
            </a:endParaRPr>
          </a:p>
        </p:txBody>
      </p:sp>
      <p:sp>
        <p:nvSpPr>
          <p:cNvPr id="8" name="Content Placeholder 7">
            <a:extLst>
              <a:ext uri="{FF2B5EF4-FFF2-40B4-BE49-F238E27FC236}">
                <a16:creationId xmlns:a16="http://schemas.microsoft.com/office/drawing/2014/main" xmlns="" id="{BC1A5421-75CA-4932-AC27-A0A215489845}"/>
              </a:ext>
            </a:extLst>
          </p:cNvPr>
          <p:cNvSpPr>
            <a:spLocks noGrp="1"/>
          </p:cNvSpPr>
          <p:nvPr>
            <p:ph idx="1"/>
          </p:nvPr>
        </p:nvSpPr>
        <p:spPr>
          <a:xfrm>
            <a:off x="368135" y="1496291"/>
            <a:ext cx="11554691" cy="4649334"/>
          </a:xfrm>
        </p:spPr>
        <p:txBody>
          <a:bodyPr/>
          <a:lstStyle/>
          <a:p>
            <a:pPr marL="0" indent="0">
              <a:lnSpc>
                <a:spcPct val="150000"/>
              </a:lnSpc>
              <a:buNone/>
            </a:pPr>
            <a:r>
              <a:rPr lang="en-US" sz="2000" dirty="0">
                <a:latin typeface="Times New Roman" panose="02020603050405020304" pitchFamily="18" charset="0"/>
                <a:cs typeface="Times New Roman" panose="02020603050405020304" pitchFamily="18" charset="0"/>
              </a:rPr>
              <a:t>The pressures on healthcare organizations to reduce costs while at the same time increasing the quality of care have forced these organizations to assess themselves to identify their strengths, weaknesses, opportunities and threats to enhance their success. Identifying the strengths helps the organization to build on then and address their weaknesses to achieve their goals. </a:t>
            </a:r>
          </a:p>
          <a:p>
            <a:pPr marL="0" indent="0">
              <a:lnSpc>
                <a:spcPct val="150000"/>
              </a:lnSpc>
              <a:buNone/>
            </a:pPr>
            <a:endParaRPr lang="en-US" sz="2000" dirty="0"/>
          </a:p>
        </p:txBody>
      </p:sp>
      <p:graphicFrame>
        <p:nvGraphicFramePr>
          <p:cNvPr id="9" name="Table 9">
            <a:extLst>
              <a:ext uri="{FF2B5EF4-FFF2-40B4-BE49-F238E27FC236}">
                <a16:creationId xmlns:a16="http://schemas.microsoft.com/office/drawing/2014/main" xmlns="" id="{FFCA1C54-25C3-4DF1-8BAB-060AF107A037}"/>
              </a:ext>
            </a:extLst>
          </p:cNvPr>
          <p:cNvGraphicFramePr>
            <a:graphicFrameLocks noGrp="1"/>
          </p:cNvGraphicFramePr>
          <p:nvPr>
            <p:extLst>
              <p:ext uri="{D42A27DB-BD31-4B8C-83A1-F6EECF244321}">
                <p14:modId xmlns:p14="http://schemas.microsoft.com/office/powerpoint/2010/main" xmlns="" val="1422694306"/>
              </p:ext>
            </p:extLst>
          </p:nvPr>
        </p:nvGraphicFramePr>
        <p:xfrm>
          <a:off x="368135" y="3333750"/>
          <a:ext cx="11269682" cy="3022600"/>
        </p:xfrm>
        <a:graphic>
          <a:graphicData uri="http://schemas.openxmlformats.org/drawingml/2006/table">
            <a:tbl>
              <a:tblPr firstRow="1" bandRow="1">
                <a:tableStyleId>{F2DE63D5-997A-4646-A377-4702673A728D}</a:tableStyleId>
              </a:tblPr>
              <a:tblGrid>
                <a:gridCol w="5634841">
                  <a:extLst>
                    <a:ext uri="{9D8B030D-6E8A-4147-A177-3AD203B41FA5}">
                      <a16:colId xmlns:a16="http://schemas.microsoft.com/office/drawing/2014/main" xmlns="" val="1514820983"/>
                    </a:ext>
                  </a:extLst>
                </a:gridCol>
                <a:gridCol w="5634841">
                  <a:extLst>
                    <a:ext uri="{9D8B030D-6E8A-4147-A177-3AD203B41FA5}">
                      <a16:colId xmlns:a16="http://schemas.microsoft.com/office/drawing/2014/main" xmlns="" val="1614445952"/>
                    </a:ext>
                  </a:extLst>
                </a:gridCol>
              </a:tblGrid>
              <a:tr h="370840">
                <a:tc>
                  <a:txBody>
                    <a:bodyPr/>
                    <a:lstStyle/>
                    <a:p>
                      <a:r>
                        <a:rPr lang="en-US" dirty="0"/>
                        <a:t>Strengths</a:t>
                      </a:r>
                    </a:p>
                  </a:txBody>
                  <a:tcPr/>
                </a:tc>
                <a:tc>
                  <a:txBody>
                    <a:bodyPr/>
                    <a:lstStyle/>
                    <a:p>
                      <a:r>
                        <a:rPr lang="en-US" dirty="0"/>
                        <a:t>Weaknesses</a:t>
                      </a:r>
                    </a:p>
                  </a:txBody>
                  <a:tcPr/>
                </a:tc>
                <a:extLst>
                  <a:ext uri="{0D108BD9-81ED-4DB2-BD59-A6C34878D82A}">
                    <a16:rowId xmlns:a16="http://schemas.microsoft.com/office/drawing/2014/main" xmlns="" val="3063232868"/>
                  </a:ext>
                </a:extLst>
              </a:tr>
              <a:tr h="370840">
                <a:tc>
                  <a:txBody>
                    <a:bodyPr/>
                    <a:lstStyle/>
                    <a:p>
                      <a:pPr marL="514350" indent="-514350">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State of the art medical equipment</a:t>
                      </a:r>
                    </a:p>
                    <a:p>
                      <a:pPr marL="514350" indent="-514350">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Highly trained and qualified medical personnel.</a:t>
                      </a:r>
                    </a:p>
                    <a:p>
                      <a:pPr marL="514350" indent="-514350">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High quality medical services</a:t>
                      </a:r>
                    </a:p>
                    <a:p>
                      <a:pPr marL="514350" indent="-514350">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Focusses on Health care improvement</a:t>
                      </a:r>
                    </a:p>
                    <a:p>
                      <a:pPr marL="514350" indent="-514350">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Great investment in healthcare informatics</a:t>
                      </a:r>
                    </a:p>
                  </a:txBody>
                  <a:tcPr/>
                </a:tc>
                <a:tc>
                  <a:txBody>
                    <a:bodyPr/>
                    <a:lstStyle/>
                    <a:p>
                      <a:pPr marL="514350" indent="-514350">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Poor or insufficient use of healthcare informatics</a:t>
                      </a:r>
                    </a:p>
                    <a:p>
                      <a:pPr marL="514350" indent="-514350">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Lack of enough financial resources</a:t>
                      </a:r>
                    </a:p>
                    <a:p>
                      <a:pPr marL="514350" indent="-514350">
                        <a:lnSpc>
                          <a:spcPct val="150000"/>
                        </a:lnSpc>
                        <a:buFont typeface="+mj-lt"/>
                        <a:buAutoNum type="romanLcPeriod"/>
                      </a:pPr>
                      <a:r>
                        <a:rPr lang="en-US" sz="2000" dirty="0">
                          <a:latin typeface="Times New Roman" panose="02020603050405020304" pitchFamily="18" charset="0"/>
                          <a:cs typeface="Times New Roman" panose="02020603050405020304" pitchFamily="18" charset="0"/>
                        </a:rPr>
                        <a:t>Variations in continuity care because of poor communication</a:t>
                      </a:r>
                    </a:p>
                    <a:p>
                      <a:endParaRPr lang="en-US" dirty="0"/>
                    </a:p>
                  </a:txBody>
                  <a:tcPr/>
                </a:tc>
                <a:extLst>
                  <a:ext uri="{0D108BD9-81ED-4DB2-BD59-A6C34878D82A}">
                    <a16:rowId xmlns:a16="http://schemas.microsoft.com/office/drawing/2014/main" xmlns="" val="2540722461"/>
                  </a:ext>
                </a:extLst>
              </a:tr>
            </a:tbl>
          </a:graphicData>
        </a:graphic>
      </p:graphicFrame>
    </p:spTree>
    <p:extLst>
      <p:ext uri="{BB962C8B-B14F-4D97-AF65-F5344CB8AC3E}">
        <p14:creationId xmlns:p14="http://schemas.microsoft.com/office/powerpoint/2010/main" xmlns="" val="3476227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Wake Forest Baptist Health SWOT</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8</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marL="0" indent="0">
              <a:lnSpc>
                <a:spcPct val="200000"/>
              </a:lnSpc>
              <a:buNone/>
            </a:pPr>
            <a:r>
              <a:rPr lang="en-US" sz="2000" dirty="0">
                <a:latin typeface="Times New Roman" panose="02020603050405020304" pitchFamily="18" charset="0"/>
                <a:cs typeface="Times New Roman" panose="02020603050405020304" pitchFamily="18" charset="0"/>
              </a:rPr>
              <a:t>Opportunities enables the health organization to take advantage of the chances available while minimizing threats or risks to achieve success. </a:t>
            </a:r>
          </a:p>
        </p:txBody>
      </p:sp>
      <p:graphicFrame>
        <p:nvGraphicFramePr>
          <p:cNvPr id="2" name="Table 5">
            <a:extLst>
              <a:ext uri="{FF2B5EF4-FFF2-40B4-BE49-F238E27FC236}">
                <a16:creationId xmlns:a16="http://schemas.microsoft.com/office/drawing/2014/main" xmlns="" id="{8036543B-1547-4677-848A-C367ED55A2B4}"/>
              </a:ext>
            </a:extLst>
          </p:cNvPr>
          <p:cNvGraphicFramePr>
            <a:graphicFrameLocks noGrp="1"/>
          </p:cNvGraphicFramePr>
          <p:nvPr>
            <p:extLst>
              <p:ext uri="{D42A27DB-BD31-4B8C-83A1-F6EECF244321}">
                <p14:modId xmlns:p14="http://schemas.microsoft.com/office/powerpoint/2010/main" xmlns="" val="732057206"/>
              </p:ext>
            </p:extLst>
          </p:nvPr>
        </p:nvGraphicFramePr>
        <p:xfrm>
          <a:off x="270933" y="2536053"/>
          <a:ext cx="11336048" cy="4145280"/>
        </p:xfrm>
        <a:graphic>
          <a:graphicData uri="http://schemas.openxmlformats.org/drawingml/2006/table">
            <a:tbl>
              <a:tblPr firstRow="1" bandRow="1">
                <a:tableStyleId>{F2DE63D5-997A-4646-A377-4702673A728D}</a:tableStyleId>
              </a:tblPr>
              <a:tblGrid>
                <a:gridCol w="5668024">
                  <a:extLst>
                    <a:ext uri="{9D8B030D-6E8A-4147-A177-3AD203B41FA5}">
                      <a16:colId xmlns:a16="http://schemas.microsoft.com/office/drawing/2014/main" xmlns="" val="1721097795"/>
                    </a:ext>
                  </a:extLst>
                </a:gridCol>
                <a:gridCol w="5668024">
                  <a:extLst>
                    <a:ext uri="{9D8B030D-6E8A-4147-A177-3AD203B41FA5}">
                      <a16:colId xmlns:a16="http://schemas.microsoft.com/office/drawing/2014/main" xmlns="" val="1589824885"/>
                    </a:ext>
                  </a:extLst>
                </a:gridCol>
              </a:tblGrid>
              <a:tr h="370840">
                <a:tc>
                  <a:txBody>
                    <a:bodyPr/>
                    <a:lstStyle/>
                    <a:p>
                      <a:r>
                        <a:rPr lang="en-US" sz="2000" dirty="0">
                          <a:latin typeface="Times New Roman" panose="02020603050405020304" pitchFamily="18" charset="0"/>
                          <a:cs typeface="Times New Roman" panose="02020603050405020304" pitchFamily="18" charset="0"/>
                        </a:rPr>
                        <a:t>Opportunities</a:t>
                      </a:r>
                    </a:p>
                  </a:txBody>
                  <a:tcPr/>
                </a:tc>
                <a:tc>
                  <a:txBody>
                    <a:bodyPr/>
                    <a:lstStyle/>
                    <a:p>
                      <a:r>
                        <a:rPr lang="en-US" sz="2000" dirty="0">
                          <a:latin typeface="Times New Roman" panose="02020603050405020304" pitchFamily="18" charset="0"/>
                          <a:cs typeface="Times New Roman" panose="02020603050405020304" pitchFamily="18" charset="0"/>
                        </a:rPr>
                        <a:t>Threats</a:t>
                      </a:r>
                    </a:p>
                  </a:txBody>
                  <a:tcPr/>
                </a:tc>
                <a:extLst>
                  <a:ext uri="{0D108BD9-81ED-4DB2-BD59-A6C34878D82A}">
                    <a16:rowId xmlns:a16="http://schemas.microsoft.com/office/drawing/2014/main" xmlns="" val="3908672573"/>
                  </a:ext>
                </a:extLst>
              </a:tr>
              <a:tr h="370840">
                <a:tc>
                  <a:txBody>
                    <a:bodyPr/>
                    <a:lstStyle/>
                    <a:p>
                      <a:pPr marL="514350" indent="-514350">
                        <a:lnSpc>
                          <a:spcPct val="200000"/>
                        </a:lnSpc>
                        <a:buFont typeface="+mj-lt"/>
                        <a:buAutoNum type="romanLcPeriod"/>
                      </a:pPr>
                      <a:r>
                        <a:rPr lang="en-US" sz="2000" dirty="0">
                          <a:latin typeface="Times New Roman" panose="02020603050405020304" pitchFamily="18" charset="0"/>
                          <a:cs typeface="Times New Roman" panose="02020603050405020304" pitchFamily="18" charset="0"/>
                        </a:rPr>
                        <a:t>Collaborations with other healthcare organizations such as Atrium Health</a:t>
                      </a:r>
                    </a:p>
                    <a:p>
                      <a:pPr marL="514350" indent="-514350">
                        <a:lnSpc>
                          <a:spcPct val="200000"/>
                        </a:lnSpc>
                        <a:buFont typeface="+mj-lt"/>
                        <a:buAutoNum type="romanLcPeriod"/>
                      </a:pPr>
                      <a:r>
                        <a:rPr lang="en-US" sz="2000" dirty="0">
                          <a:latin typeface="Times New Roman" panose="02020603050405020304" pitchFamily="18" charset="0"/>
                          <a:cs typeface="Times New Roman" panose="02020603050405020304" pitchFamily="18" charset="0"/>
                        </a:rPr>
                        <a:t>New healthcare programs</a:t>
                      </a:r>
                    </a:p>
                    <a:p>
                      <a:pPr marL="514350" indent="-514350">
                        <a:lnSpc>
                          <a:spcPct val="200000"/>
                        </a:lnSpc>
                        <a:buFont typeface="+mj-lt"/>
                        <a:buAutoNum type="romanLcPeriod"/>
                      </a:pPr>
                      <a:r>
                        <a:rPr lang="en-US" sz="2000" dirty="0">
                          <a:latin typeface="Times New Roman" panose="02020603050405020304" pitchFamily="18" charset="0"/>
                          <a:cs typeface="Times New Roman" panose="02020603050405020304" pitchFamily="18" charset="0"/>
                        </a:rPr>
                        <a:t>Increased finances for better healthcare informatics</a:t>
                      </a:r>
                    </a:p>
                  </a:txBody>
                  <a:tcPr/>
                </a:tc>
                <a:tc>
                  <a:txBody>
                    <a:bodyPr/>
                    <a:lstStyle/>
                    <a:p>
                      <a:pPr marL="514350" indent="-514350">
                        <a:lnSpc>
                          <a:spcPct val="200000"/>
                        </a:lnSpc>
                        <a:buFont typeface="+mj-lt"/>
                        <a:buAutoNum type="romanLcPeriod"/>
                      </a:pPr>
                      <a:r>
                        <a:rPr lang="en-US" sz="2000" dirty="0">
                          <a:latin typeface="Times New Roman" panose="02020603050405020304" pitchFamily="18" charset="0"/>
                          <a:cs typeface="Times New Roman" panose="02020603050405020304" pitchFamily="18" charset="0"/>
                        </a:rPr>
                        <a:t>Economic insecurity</a:t>
                      </a:r>
                    </a:p>
                    <a:p>
                      <a:pPr marL="514350" indent="-514350">
                        <a:lnSpc>
                          <a:spcPct val="200000"/>
                        </a:lnSpc>
                        <a:buFont typeface="+mj-lt"/>
                        <a:buAutoNum type="romanLcPeriod"/>
                      </a:pPr>
                      <a:r>
                        <a:rPr lang="en-US" sz="2000" dirty="0">
                          <a:latin typeface="Times New Roman" panose="02020603050405020304" pitchFamily="18" charset="0"/>
                          <a:cs typeface="Times New Roman" panose="02020603050405020304" pitchFamily="18" charset="0"/>
                        </a:rPr>
                        <a:t>Increasing pressure to reduce healthcare costs while increasing quality of care provided</a:t>
                      </a:r>
                    </a:p>
                    <a:p>
                      <a:pPr marL="514350" indent="-514350">
                        <a:lnSpc>
                          <a:spcPct val="200000"/>
                        </a:lnSpc>
                        <a:buFont typeface="+mj-lt"/>
                        <a:buAutoNum type="romanLcPeriod"/>
                      </a:pPr>
                      <a:r>
                        <a:rPr lang="en-US" sz="2000" dirty="0">
                          <a:latin typeface="Times New Roman" panose="02020603050405020304" pitchFamily="18" charset="0"/>
                          <a:cs typeface="Times New Roman" panose="02020603050405020304" pitchFamily="18" charset="0"/>
                        </a:rPr>
                        <a:t>Increasing need for expensive medical equipment and technologies. </a:t>
                      </a:r>
                    </a:p>
                    <a:p>
                      <a:pPr marL="514350" indent="-514350">
                        <a:lnSpc>
                          <a:spcPct val="200000"/>
                        </a:lnSpc>
                        <a:buFont typeface="+mj-lt"/>
                        <a:buAutoNum type="romanLcPeriod"/>
                      </a:pPr>
                      <a:r>
                        <a:rPr lang="en-US" sz="2000" dirty="0">
                          <a:latin typeface="Times New Roman" panose="02020603050405020304" pitchFamily="18" charset="0"/>
                          <a:cs typeface="Times New Roman" panose="02020603050405020304" pitchFamily="18" charset="0"/>
                        </a:rPr>
                        <a:t>Budget deficits</a:t>
                      </a:r>
                    </a:p>
                  </a:txBody>
                  <a:tcPr/>
                </a:tc>
                <a:extLst>
                  <a:ext uri="{0D108BD9-81ED-4DB2-BD59-A6C34878D82A}">
                    <a16:rowId xmlns:a16="http://schemas.microsoft.com/office/drawing/2014/main" xmlns="" val="3464408502"/>
                  </a:ext>
                </a:extLst>
              </a:tr>
            </a:tbl>
          </a:graphicData>
        </a:graphic>
      </p:graphicFrame>
    </p:spTree>
    <p:extLst>
      <p:ext uri="{BB962C8B-B14F-4D97-AF65-F5344CB8AC3E}">
        <p14:creationId xmlns:p14="http://schemas.microsoft.com/office/powerpoint/2010/main" xmlns="" val="1528857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A4AC5506-6312-4701-8D3C-40187889A94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xmlns="" id="{05DF1714-E0AB-494E-A0B8-C4E96A33D56A}"/>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kern="1200" cap="small" dirty="0">
                <a:solidFill>
                  <a:schemeClr val="bg1"/>
                </a:solidFill>
                <a:latin typeface="+mj-lt"/>
                <a:ea typeface="+mj-ea"/>
                <a:cs typeface="+mj-cs"/>
              </a:rPr>
              <a:t>Product Differentiation</a:t>
            </a:r>
          </a:p>
        </p:txBody>
      </p:sp>
      <p:sp>
        <p:nvSpPr>
          <p:cNvPr id="5" name="Slide Number Placeholder 4">
            <a:extLst>
              <a:ext uri="{FF2B5EF4-FFF2-40B4-BE49-F238E27FC236}">
                <a16:creationId xmlns:a16="http://schemas.microsoft.com/office/drawing/2014/main" xmlns="" id="{9282DE6A-BC1A-4BE3-9BD4-33377ED63302}"/>
              </a:ext>
            </a:extLst>
          </p:cNvPr>
          <p:cNvSpPr>
            <a:spLocks noGrp="1"/>
          </p:cNvSpPr>
          <p:nvPr>
            <p:ph type="sldNum" sz="quarter" idx="11"/>
          </p:nvPr>
        </p:nvSpPr>
        <p:spPr>
          <a:xfrm>
            <a:off x="8610600" y="6356350"/>
            <a:ext cx="2743200" cy="365125"/>
          </a:xfrm>
        </p:spPr>
        <p:txBody>
          <a:bodyPr vert="horz" lIns="91440" tIns="45720" rIns="91440" bIns="45720" rtlCol="0" anchor="ctr">
            <a:normAutofit/>
          </a:bodyPr>
          <a:lstStyle/>
          <a:p>
            <a:pPr algn="r">
              <a:lnSpc>
                <a:spcPct val="90000"/>
              </a:lnSpc>
              <a:spcAft>
                <a:spcPts val="600"/>
              </a:spcAft>
            </a:pPr>
            <a:fld id="{EECC7194-A4D0-457B-9D3E-53681723AFF7}" type="slidenum">
              <a:rPr lang="en-US" sz="1200" smtClean="0">
                <a:solidFill>
                  <a:schemeClr val="tx1">
                    <a:tint val="75000"/>
                  </a:schemeClr>
                </a:solidFill>
              </a:rPr>
              <a:pPr algn="r">
                <a:lnSpc>
                  <a:spcPct val="90000"/>
                </a:lnSpc>
                <a:spcAft>
                  <a:spcPts val="600"/>
                </a:spcAft>
              </a:pPr>
              <a:t>9</a:t>
            </a:fld>
            <a:endParaRPr lang="en-US" sz="1200" dirty="0">
              <a:solidFill>
                <a:schemeClr val="tx1">
                  <a:tint val="75000"/>
                </a:schemeClr>
              </a:solidFill>
            </a:endParaRPr>
          </a:p>
        </p:txBody>
      </p:sp>
      <p:sp>
        <p:nvSpPr>
          <p:cNvPr id="4" name="Content Placeholder 3">
            <a:extLst>
              <a:ext uri="{FF2B5EF4-FFF2-40B4-BE49-F238E27FC236}">
                <a16:creationId xmlns:a16="http://schemas.microsoft.com/office/drawing/2014/main" xmlns="" id="{76B900EA-15CC-4516-8A37-710A889EE67C}"/>
              </a:ext>
            </a:extLst>
          </p:cNvPr>
          <p:cNvSpPr>
            <a:spLocks noGrp="1"/>
          </p:cNvSpPr>
          <p:nvPr>
            <p:ph idx="1"/>
          </p:nvPr>
        </p:nvSpPr>
        <p:spPr>
          <a:xfrm>
            <a:off x="270933" y="1396588"/>
            <a:ext cx="11706578" cy="5058803"/>
          </a:xfrm>
        </p:spPr>
        <p:txBody>
          <a:bodyPr/>
          <a:lstStyle/>
          <a:p>
            <a:pPr marL="0" indent="0">
              <a:lnSpc>
                <a:spcPct val="200000"/>
              </a:lnSpc>
              <a:buNone/>
            </a:pPr>
            <a:r>
              <a:rPr lang="en-US" sz="2200" dirty="0">
                <a:latin typeface="Times New Roman" panose="02020603050405020304" pitchFamily="18" charset="0"/>
                <a:cs typeface="Times New Roman" panose="02020603050405020304" pitchFamily="18" charset="0"/>
              </a:rPr>
              <a:t>Product differentiation refers to the process of distinguishing the product or service offered by you organization to what competitors provide. The purpose of product differentiation is to make the product more attractive and improve sales to the target </a:t>
            </a:r>
            <a:r>
              <a:rPr lang="en-US" sz="2000" dirty="0">
                <a:latin typeface="Times New Roman" panose="02020603050405020304" pitchFamily="18" charset="0"/>
                <a:cs typeface="Times New Roman" panose="02020603050405020304" pitchFamily="18" charset="0"/>
              </a:rPr>
              <a:t>market (</a:t>
            </a:r>
            <a:r>
              <a:rPr lang="en-US" sz="2000" b="0" i="0" dirty="0" err="1">
                <a:solidFill>
                  <a:srgbClr val="222222"/>
                </a:solidFill>
                <a:effectLst/>
                <a:latin typeface="Times New Roman" panose="02020603050405020304" pitchFamily="18" charset="0"/>
                <a:cs typeface="Times New Roman" panose="02020603050405020304" pitchFamily="18" charset="0"/>
              </a:rPr>
              <a:t>Pasandideh</a:t>
            </a:r>
            <a:r>
              <a:rPr lang="en-US" sz="2000" b="0" i="0" dirty="0">
                <a:solidFill>
                  <a:srgbClr val="222222"/>
                </a:solidFill>
                <a:effectLst/>
                <a:latin typeface="Times New Roman" panose="02020603050405020304" pitchFamily="18" charset="0"/>
                <a:cs typeface="Times New Roman" panose="02020603050405020304" pitchFamily="18" charset="0"/>
              </a:rPr>
              <a:t> &amp; </a:t>
            </a:r>
            <a:r>
              <a:rPr lang="en-US" sz="2000" b="0" i="0" dirty="0" err="1">
                <a:solidFill>
                  <a:srgbClr val="222222"/>
                </a:solidFill>
                <a:effectLst/>
                <a:latin typeface="Times New Roman" panose="02020603050405020304" pitchFamily="18" charset="0"/>
                <a:cs typeface="Times New Roman" panose="02020603050405020304" pitchFamily="18" charset="0"/>
              </a:rPr>
              <a:t>Rezaee</a:t>
            </a:r>
            <a:r>
              <a:rPr lang="en-US" sz="2000" b="0" i="0" dirty="0">
                <a:solidFill>
                  <a:srgbClr val="222222"/>
                </a:solidFill>
                <a:effectLst/>
                <a:latin typeface="Times New Roman" panose="02020603050405020304" pitchFamily="18" charset="0"/>
                <a:cs typeface="Times New Roman" panose="02020603050405020304" pitchFamily="18" charset="0"/>
              </a:rPr>
              <a:t>, 2020)</a:t>
            </a:r>
            <a:r>
              <a:rPr lang="en-US" sz="2000" dirty="0">
                <a:latin typeface="Times New Roman" panose="02020603050405020304" pitchFamily="18" charset="0"/>
                <a:cs typeface="Times New Roman" panose="02020603050405020304" pitchFamily="18" charset="0"/>
              </a:rPr>
              <a:t>. Wake Forest Baptist health differentiates its self from its competitors through its location and specialization</a:t>
            </a:r>
            <a:r>
              <a:rPr lang="en-US" sz="2200" dirty="0">
                <a:latin typeface="Times New Roman" panose="02020603050405020304" pitchFamily="18" charset="0"/>
                <a:cs typeface="Times New Roman" panose="02020603050405020304" pitchFamily="18" charset="0"/>
              </a:rPr>
              <a:t>. The healthcare organization is in a prime location allowing for easy access by residents of North Carolina and people from other states as well. The healthcare organization also has qualified professionals specialized in the internal and external make up of feet and lower extremities allowing them to provide specialized care. </a:t>
            </a:r>
          </a:p>
        </p:txBody>
      </p:sp>
    </p:spTree>
    <p:extLst>
      <p:ext uri="{BB962C8B-B14F-4D97-AF65-F5344CB8AC3E}">
        <p14:creationId xmlns:p14="http://schemas.microsoft.com/office/powerpoint/2010/main" xmlns="" val="3981603513"/>
      </p:ext>
    </p:extLst>
  </p:cSld>
  <p:clrMapOvr>
    <a:masterClrMapping/>
  </p:clrMapOvr>
</p:sld>
</file>

<file path=ppt/theme/theme1.xml><?xml version="1.0" encoding="utf-8"?>
<a:theme xmlns:a="http://schemas.openxmlformats.org/drawingml/2006/main" name="Office Theme">
  <a:themeElements>
    <a:clrScheme name="MS Healthcare Pitch">
      <a:dk1>
        <a:sysClr val="windowText" lastClr="000000"/>
      </a:dk1>
      <a:lt1>
        <a:sysClr val="window" lastClr="FFFFFF"/>
      </a:lt1>
      <a:dk2>
        <a:srgbClr val="00292E"/>
      </a:dk2>
      <a:lt2>
        <a:srgbClr val="64B2C1"/>
      </a:lt2>
      <a:accent1>
        <a:srgbClr val="F0CDA1"/>
      </a:accent1>
      <a:accent2>
        <a:srgbClr val="107082"/>
      </a:accent2>
      <a:accent3>
        <a:srgbClr val="054854"/>
      </a:accent3>
      <a:accent4>
        <a:srgbClr val="00AEEF"/>
      </a:accent4>
      <a:accent5>
        <a:srgbClr val="F99927"/>
      </a:accent5>
      <a:accent6>
        <a:srgbClr val="EC7216"/>
      </a:accent6>
      <a:hlink>
        <a:srgbClr val="000000"/>
      </a:hlink>
      <a:folHlink>
        <a:srgbClr val="000000"/>
      </a:folHlink>
    </a:clrScheme>
    <a:fontScheme name="MS Healthcare Pitch">
      <a:majorFont>
        <a:latin typeface="Gill Sans MT"/>
        <a:ea typeface=""/>
        <a:cs typeface=""/>
      </a:majorFont>
      <a:minorFont>
        <a:latin typeface="Arial "/>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a:gsLst>
            <a:gs pos="0">
              <a:schemeClr val="tx2"/>
            </a:gs>
            <a:gs pos="100000">
              <a:schemeClr val="accent2"/>
            </a:gs>
          </a:gsLst>
          <a:lin ang="14400000" scaled="0"/>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xmlns="" name="SMB Healthcare Pitch Deck SB_v3" id="{F20654C3-30CB-4A23-AE37-CA3918CCFD51}" vid="{71C4247B-9648-406B-9B0E-E7124027980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33BAED8-F9E7-4D41-86E9-333473F909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F4BDB64-2AF8-42D4-96C8-B6B6F098993C}">
  <ds:schemaRefs>
    <ds:schemaRef ds:uri="http://schemas.microsoft.com/office/2006/metadata/properties"/>
    <ds:schemaRef ds:uri="http://purl.org/dc/elements/1.1/"/>
    <ds:schemaRef ds:uri="http://schemas.openxmlformats.org/package/2006/metadata/core-properties"/>
    <ds:schemaRef ds:uri="http://purl.org/dc/terms/"/>
    <ds:schemaRef ds:uri="http://schemas.microsoft.com/office/infopath/2007/PartnerControls"/>
    <ds:schemaRef ds:uri="16c05727-aa75-4e4a-9b5f-8a80a1165891"/>
    <ds:schemaRef ds:uri="http://schemas.microsoft.com/office/2006/documentManagement/types"/>
    <ds:schemaRef ds:uri="71af3243-3dd4-4a8d-8c0d-dd76da1f02a5"/>
    <ds:schemaRef ds:uri="http://www.w3.org/XML/1998/namespace"/>
    <ds:schemaRef ds:uri="http://purl.org/dc/dcmitype/"/>
  </ds:schemaRefs>
</ds:datastoreItem>
</file>

<file path=customXml/itemProps3.xml><?xml version="1.0" encoding="utf-8"?>
<ds:datastoreItem xmlns:ds="http://schemas.openxmlformats.org/officeDocument/2006/customXml" ds:itemID="{0C66BDC7-24D2-4343-8D41-18F9C23F860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2226</Words>
  <Application>Microsoft Office PowerPoint</Application>
  <PresentationFormat>Custom</PresentationFormat>
  <Paragraphs>141</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Wake Forest Baptist Health Strategic Marketing Plan  </vt:lpstr>
      <vt:lpstr>Presentation Scope</vt:lpstr>
      <vt:lpstr>Executive Summary </vt:lpstr>
      <vt:lpstr>Organization and Service</vt:lpstr>
      <vt:lpstr>Organization’s Vision and Mission</vt:lpstr>
      <vt:lpstr>Benefits of Service</vt:lpstr>
      <vt:lpstr>Wake Forest Baptist SWOT</vt:lpstr>
      <vt:lpstr>Wake Forest Baptist Health SWOT</vt:lpstr>
      <vt:lpstr>Product Differentiation</vt:lpstr>
      <vt:lpstr>Marketing Approach</vt:lpstr>
      <vt:lpstr>Marketing Approach</vt:lpstr>
      <vt:lpstr>Marketing Budget and Pricing</vt:lpstr>
      <vt:lpstr>Service Distribution</vt:lpstr>
      <vt:lpstr>Plan Effectiveness</vt:lpstr>
      <vt:lpstr>Organizational Impact</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2019-07-07T14:17:09Z</dcterms:created>
  <dcterms:modified xsi:type="dcterms:W3CDTF">2021-03-03T18:24:25Z</dcterms:modified>
</cp:coreProperties>
</file>